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73" r:id="rId2"/>
  </p:sldMasterIdLst>
  <p:notesMasterIdLst>
    <p:notesMasterId r:id="rId35"/>
  </p:notesMasterIdLst>
  <p:handoutMasterIdLst>
    <p:handoutMasterId r:id="rId36"/>
  </p:handoutMasterIdLst>
  <p:sldIdLst>
    <p:sldId id="277" r:id="rId3"/>
    <p:sldId id="281" r:id="rId4"/>
    <p:sldId id="283" r:id="rId5"/>
    <p:sldId id="290" r:id="rId6"/>
    <p:sldId id="292" r:id="rId7"/>
    <p:sldId id="284" r:id="rId8"/>
    <p:sldId id="295" r:id="rId9"/>
    <p:sldId id="298" r:id="rId10"/>
    <p:sldId id="297" r:id="rId11"/>
    <p:sldId id="296" r:id="rId12"/>
    <p:sldId id="299" r:id="rId13"/>
    <p:sldId id="301" r:id="rId14"/>
    <p:sldId id="300" r:id="rId15"/>
    <p:sldId id="293" r:id="rId16"/>
    <p:sldId id="302" r:id="rId17"/>
    <p:sldId id="303" r:id="rId18"/>
    <p:sldId id="304" r:id="rId19"/>
    <p:sldId id="305" r:id="rId20"/>
    <p:sldId id="306" r:id="rId21"/>
    <p:sldId id="307" r:id="rId22"/>
    <p:sldId id="308" r:id="rId23"/>
    <p:sldId id="309" r:id="rId24"/>
    <p:sldId id="311" r:id="rId25"/>
    <p:sldId id="313" r:id="rId26"/>
    <p:sldId id="314" r:id="rId27"/>
    <p:sldId id="310" r:id="rId28"/>
    <p:sldId id="317" r:id="rId29"/>
    <p:sldId id="318" r:id="rId30"/>
    <p:sldId id="287" r:id="rId31"/>
    <p:sldId id="288" r:id="rId32"/>
    <p:sldId id="280" r:id="rId33"/>
    <p:sldId id="278" r:id="rId34"/>
  </p:sldIdLst>
  <p:sldSz cx="9144000" cy="5143500" type="screen16x9"/>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E58C9-6AE3-4B2D-986C-326069ACA8B3}" v="293" dt="2023-03-08T03:29:58.8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619" autoAdjust="0"/>
  </p:normalViewPr>
  <p:slideViewPr>
    <p:cSldViewPr snapToGrid="0" snapToObjects="1">
      <p:cViewPr>
        <p:scale>
          <a:sx n="200" d="100"/>
          <a:sy n="200" d="100"/>
        </p:scale>
        <p:origin x="654" y="31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UA BING HONG#" userId="461ec5b6-ea7c-400b-83d0-29cd857a69a7" providerId="ADAL" clId="{CB5E58C9-6AE3-4B2D-986C-326069ACA8B3}"/>
    <pc:docChg chg="undo redo custSel addSld delSld modSld sldOrd">
      <pc:chgData name="#CHUA BING HONG#" userId="461ec5b6-ea7c-400b-83d0-29cd857a69a7" providerId="ADAL" clId="{CB5E58C9-6AE3-4B2D-986C-326069ACA8B3}" dt="2023-03-08T03:30:06.969" v="7671" actId="20577"/>
      <pc:docMkLst>
        <pc:docMk/>
      </pc:docMkLst>
      <pc:sldChg chg="addSp delSp modSp mod">
        <pc:chgData name="#CHUA BING HONG#" userId="461ec5b6-ea7c-400b-83d0-29cd857a69a7" providerId="ADAL" clId="{CB5E58C9-6AE3-4B2D-986C-326069ACA8B3}" dt="2023-03-07T22:43:16.489" v="476" actId="20577"/>
        <pc:sldMkLst>
          <pc:docMk/>
          <pc:sldMk cId="235323802" sldId="277"/>
        </pc:sldMkLst>
        <pc:spChg chg="add del mod">
          <ac:chgData name="#CHUA BING HONG#" userId="461ec5b6-ea7c-400b-83d0-29cd857a69a7" providerId="ADAL" clId="{CB5E58C9-6AE3-4B2D-986C-326069ACA8B3}" dt="2023-03-07T22:43:11.381" v="475" actId="478"/>
          <ac:spMkLst>
            <pc:docMk/>
            <pc:sldMk cId="235323802" sldId="277"/>
            <ac:spMk id="2" creationId="{00000000-0000-0000-0000-000000000000}"/>
          </ac:spMkLst>
        </pc:spChg>
        <pc:spChg chg="mod">
          <ac:chgData name="#CHUA BING HONG#" userId="461ec5b6-ea7c-400b-83d0-29cd857a69a7" providerId="ADAL" clId="{CB5E58C9-6AE3-4B2D-986C-326069ACA8B3}" dt="2023-03-07T22:43:16.489" v="476" actId="20577"/>
          <ac:spMkLst>
            <pc:docMk/>
            <pc:sldMk cId="235323802" sldId="277"/>
            <ac:spMk id="3" creationId="{00000000-0000-0000-0000-000000000000}"/>
          </ac:spMkLst>
        </pc:spChg>
        <pc:spChg chg="del">
          <ac:chgData name="#CHUA BING HONG#" userId="461ec5b6-ea7c-400b-83d0-29cd857a69a7" providerId="ADAL" clId="{CB5E58C9-6AE3-4B2D-986C-326069ACA8B3}" dt="2023-02-28T18:04:06.796" v="0" actId="478"/>
          <ac:spMkLst>
            <pc:docMk/>
            <pc:sldMk cId="235323802" sldId="277"/>
            <ac:spMk id="4" creationId="{00000000-0000-0000-0000-000000000000}"/>
          </ac:spMkLst>
        </pc:spChg>
        <pc:spChg chg="mod">
          <ac:chgData name="#CHUA BING HONG#" userId="461ec5b6-ea7c-400b-83d0-29cd857a69a7" providerId="ADAL" clId="{CB5E58C9-6AE3-4B2D-986C-326069ACA8B3}" dt="2023-02-28T18:08:20.879" v="146" actId="14100"/>
          <ac:spMkLst>
            <pc:docMk/>
            <pc:sldMk cId="235323802" sldId="277"/>
            <ac:spMk id="5" creationId="{00000000-0000-0000-0000-000000000000}"/>
          </ac:spMkLst>
        </pc:spChg>
      </pc:sldChg>
      <pc:sldChg chg="delSp mod">
        <pc:chgData name="#CHUA BING HONG#" userId="461ec5b6-ea7c-400b-83d0-29cd857a69a7" providerId="ADAL" clId="{CB5E58C9-6AE3-4B2D-986C-326069ACA8B3}" dt="2023-02-28T18:04:17.966" v="3" actId="478"/>
        <pc:sldMkLst>
          <pc:docMk/>
          <pc:sldMk cId="3455928859" sldId="278"/>
        </pc:sldMkLst>
        <pc:spChg chg="del">
          <ac:chgData name="#CHUA BING HONG#" userId="461ec5b6-ea7c-400b-83d0-29cd857a69a7" providerId="ADAL" clId="{CB5E58C9-6AE3-4B2D-986C-326069ACA8B3}" dt="2023-02-28T18:04:17.966" v="3" actId="478"/>
          <ac:spMkLst>
            <pc:docMk/>
            <pc:sldMk cId="3455928859" sldId="278"/>
            <ac:spMk id="2" creationId="{00000000-0000-0000-0000-000000000000}"/>
          </ac:spMkLst>
        </pc:spChg>
      </pc:sldChg>
      <pc:sldChg chg="delSp mod">
        <pc:chgData name="#CHUA BING HONG#" userId="461ec5b6-ea7c-400b-83d0-29cd857a69a7" providerId="ADAL" clId="{CB5E58C9-6AE3-4B2D-986C-326069ACA8B3}" dt="2023-02-28T18:04:15.330" v="2" actId="478"/>
        <pc:sldMkLst>
          <pc:docMk/>
          <pc:sldMk cId="2899120670" sldId="280"/>
        </pc:sldMkLst>
        <pc:spChg chg="del">
          <ac:chgData name="#CHUA BING HONG#" userId="461ec5b6-ea7c-400b-83d0-29cd857a69a7" providerId="ADAL" clId="{CB5E58C9-6AE3-4B2D-986C-326069ACA8B3}" dt="2023-02-28T18:04:15.330" v="2" actId="478"/>
          <ac:spMkLst>
            <pc:docMk/>
            <pc:sldMk cId="2899120670" sldId="280"/>
            <ac:spMk id="3" creationId="{00000000-0000-0000-0000-000000000000}"/>
          </ac:spMkLst>
        </pc:spChg>
      </pc:sldChg>
      <pc:sldChg chg="delSp modSp mod">
        <pc:chgData name="#CHUA BING HONG#" userId="461ec5b6-ea7c-400b-83d0-29cd857a69a7" providerId="ADAL" clId="{CB5E58C9-6AE3-4B2D-986C-326069ACA8B3}" dt="2023-03-07T22:56:16.109" v="929" actId="20577"/>
        <pc:sldMkLst>
          <pc:docMk/>
          <pc:sldMk cId="891043609" sldId="281"/>
        </pc:sldMkLst>
        <pc:spChg chg="mod">
          <ac:chgData name="#CHUA BING HONG#" userId="461ec5b6-ea7c-400b-83d0-29cd857a69a7" providerId="ADAL" clId="{CB5E58C9-6AE3-4B2D-986C-326069ACA8B3}" dt="2023-02-28T18:09:03.185" v="154" actId="20577"/>
          <ac:spMkLst>
            <pc:docMk/>
            <pc:sldMk cId="891043609" sldId="281"/>
            <ac:spMk id="3" creationId="{00000000-0000-0000-0000-000000000000}"/>
          </ac:spMkLst>
        </pc:spChg>
        <pc:spChg chg="mod">
          <ac:chgData name="#CHUA BING HONG#" userId="461ec5b6-ea7c-400b-83d0-29cd857a69a7" providerId="ADAL" clId="{CB5E58C9-6AE3-4B2D-986C-326069ACA8B3}" dt="2023-03-07T22:56:16.109" v="929" actId="20577"/>
          <ac:spMkLst>
            <pc:docMk/>
            <pc:sldMk cId="891043609" sldId="281"/>
            <ac:spMk id="5" creationId="{00000000-0000-0000-0000-000000000000}"/>
          </ac:spMkLst>
        </pc:spChg>
        <pc:spChg chg="del">
          <ac:chgData name="#CHUA BING HONG#" userId="461ec5b6-ea7c-400b-83d0-29cd857a69a7" providerId="ADAL" clId="{CB5E58C9-6AE3-4B2D-986C-326069ACA8B3}" dt="2023-02-28T18:04:12.141" v="1" actId="478"/>
          <ac:spMkLst>
            <pc:docMk/>
            <pc:sldMk cId="891043609" sldId="281"/>
            <ac:spMk id="6" creationId="{00000000-0000-0000-0000-000000000000}"/>
          </ac:spMkLst>
        </pc:spChg>
      </pc:sldChg>
      <pc:sldChg chg="add del">
        <pc:chgData name="#CHUA BING HONG#" userId="461ec5b6-ea7c-400b-83d0-29cd857a69a7" providerId="ADAL" clId="{CB5E58C9-6AE3-4B2D-986C-326069ACA8B3}" dt="2023-03-08T03:20:14.744" v="7442" actId="47"/>
        <pc:sldMkLst>
          <pc:docMk/>
          <pc:sldMk cId="2300654053" sldId="282"/>
        </pc:sldMkLst>
      </pc:sldChg>
      <pc:sldChg chg="addSp delSp modSp add mod modClrScheme chgLayout">
        <pc:chgData name="#CHUA BING HONG#" userId="461ec5b6-ea7c-400b-83d0-29cd857a69a7" providerId="ADAL" clId="{CB5E58C9-6AE3-4B2D-986C-326069ACA8B3}" dt="2023-03-07T23:57:23.800" v="2487" actId="2711"/>
        <pc:sldMkLst>
          <pc:docMk/>
          <pc:sldMk cId="2467166247" sldId="283"/>
        </pc:sldMkLst>
        <pc:spChg chg="del mod ord">
          <ac:chgData name="#CHUA BING HONG#" userId="461ec5b6-ea7c-400b-83d0-29cd857a69a7" providerId="ADAL" clId="{CB5E58C9-6AE3-4B2D-986C-326069ACA8B3}" dt="2023-03-07T22:58:11.783" v="937" actId="700"/>
          <ac:spMkLst>
            <pc:docMk/>
            <pc:sldMk cId="2467166247" sldId="283"/>
            <ac:spMk id="2"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3" creationId="{00000000-0000-0000-0000-000000000000}"/>
          </ac:spMkLst>
        </pc:spChg>
        <pc:spChg chg="del mod ord">
          <ac:chgData name="#CHUA BING HONG#" userId="461ec5b6-ea7c-400b-83d0-29cd857a69a7" providerId="ADAL" clId="{CB5E58C9-6AE3-4B2D-986C-326069ACA8B3}" dt="2023-03-07T22:58:11.783" v="937" actId="700"/>
          <ac:spMkLst>
            <pc:docMk/>
            <pc:sldMk cId="2467166247" sldId="283"/>
            <ac:spMk id="4" creationId="{00000000-0000-0000-0000-000000000000}"/>
          </ac:spMkLst>
        </pc:spChg>
        <pc:spChg chg="del mod ord">
          <ac:chgData name="#CHUA BING HONG#" userId="461ec5b6-ea7c-400b-83d0-29cd857a69a7" providerId="ADAL" clId="{CB5E58C9-6AE3-4B2D-986C-326069ACA8B3}" dt="2023-03-07T22:58:11.783" v="937" actId="700"/>
          <ac:spMkLst>
            <pc:docMk/>
            <pc:sldMk cId="2467166247" sldId="283"/>
            <ac:spMk id="5"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8" creationId="{00000000-0000-0000-0000-000000000000}"/>
          </ac:spMkLst>
        </pc:spChg>
        <pc:spChg chg="mod ord">
          <ac:chgData name="#CHUA BING HONG#" userId="461ec5b6-ea7c-400b-83d0-29cd857a69a7" providerId="ADAL" clId="{CB5E58C9-6AE3-4B2D-986C-326069ACA8B3}" dt="2023-03-07T22:58:28.812" v="942" actId="700"/>
          <ac:spMkLst>
            <pc:docMk/>
            <pc:sldMk cId="2467166247" sldId="283"/>
            <ac:spMk id="9" creationId="{00000000-0000-0000-0000-000000000000}"/>
          </ac:spMkLst>
        </pc:spChg>
        <pc:spChg chg="add del mod ord">
          <ac:chgData name="#CHUA BING HONG#" userId="461ec5b6-ea7c-400b-83d0-29cd857a69a7" providerId="ADAL" clId="{CB5E58C9-6AE3-4B2D-986C-326069ACA8B3}" dt="2023-03-07T22:58:28.812" v="942" actId="700"/>
          <ac:spMkLst>
            <pc:docMk/>
            <pc:sldMk cId="2467166247" sldId="283"/>
            <ac:spMk id="11" creationId="{000AC6B6-9904-0C74-ED44-ED2CC427A0EA}"/>
          </ac:spMkLst>
        </pc:spChg>
        <pc:spChg chg="add del mod ord">
          <ac:chgData name="#CHUA BING HONG#" userId="461ec5b6-ea7c-400b-83d0-29cd857a69a7" providerId="ADAL" clId="{CB5E58C9-6AE3-4B2D-986C-326069ACA8B3}" dt="2023-03-07T22:58:28.812" v="942" actId="700"/>
          <ac:spMkLst>
            <pc:docMk/>
            <pc:sldMk cId="2467166247" sldId="283"/>
            <ac:spMk id="12" creationId="{7B647C89-EE28-F758-799C-AABF754814B3}"/>
          </ac:spMkLst>
        </pc:spChg>
        <pc:spChg chg="add del mod ord">
          <ac:chgData name="#CHUA BING HONG#" userId="461ec5b6-ea7c-400b-83d0-29cd857a69a7" providerId="ADAL" clId="{CB5E58C9-6AE3-4B2D-986C-326069ACA8B3}" dt="2023-03-07T22:58:28.812" v="942" actId="700"/>
          <ac:spMkLst>
            <pc:docMk/>
            <pc:sldMk cId="2467166247" sldId="283"/>
            <ac:spMk id="13" creationId="{182EA655-3459-83DA-995B-22801E849EDA}"/>
          </ac:spMkLst>
        </pc:spChg>
        <pc:spChg chg="add del mod ord">
          <ac:chgData name="#CHUA BING HONG#" userId="461ec5b6-ea7c-400b-83d0-29cd857a69a7" providerId="ADAL" clId="{CB5E58C9-6AE3-4B2D-986C-326069ACA8B3}" dt="2023-03-07T22:58:28.812" v="942" actId="700"/>
          <ac:spMkLst>
            <pc:docMk/>
            <pc:sldMk cId="2467166247" sldId="283"/>
            <ac:spMk id="14" creationId="{3FCFC8A3-E95F-DD53-3AAD-7B84D5D7AEF3}"/>
          </ac:spMkLst>
        </pc:spChg>
        <pc:spChg chg="add del mod ord">
          <ac:chgData name="#CHUA BING HONG#" userId="461ec5b6-ea7c-400b-83d0-29cd857a69a7" providerId="ADAL" clId="{CB5E58C9-6AE3-4B2D-986C-326069ACA8B3}" dt="2023-03-07T22:58:28.812" v="942" actId="700"/>
          <ac:spMkLst>
            <pc:docMk/>
            <pc:sldMk cId="2467166247" sldId="283"/>
            <ac:spMk id="15" creationId="{5FB0EB9B-49F6-56CA-9E7A-E1648995C261}"/>
          </ac:spMkLst>
        </pc:spChg>
        <pc:spChg chg="add mod ord">
          <ac:chgData name="#CHUA BING HONG#" userId="461ec5b6-ea7c-400b-83d0-29cd857a69a7" providerId="ADAL" clId="{CB5E58C9-6AE3-4B2D-986C-326069ACA8B3}" dt="2023-03-07T23:38:49.031" v="2110" actId="404"/>
          <ac:spMkLst>
            <pc:docMk/>
            <pc:sldMk cId="2467166247" sldId="283"/>
            <ac:spMk id="17" creationId="{4644AFC4-7EC7-A563-9EFE-712CAA3227DF}"/>
          </ac:spMkLst>
        </pc:spChg>
        <pc:spChg chg="add mod ord">
          <ac:chgData name="#CHUA BING HONG#" userId="461ec5b6-ea7c-400b-83d0-29cd857a69a7" providerId="ADAL" clId="{CB5E58C9-6AE3-4B2D-986C-326069ACA8B3}" dt="2023-03-07T22:58:28.812" v="942" actId="700"/>
          <ac:spMkLst>
            <pc:docMk/>
            <pc:sldMk cId="2467166247" sldId="283"/>
            <ac:spMk id="18" creationId="{681DE495-3C82-63B6-7604-58B3AB5EE16D}"/>
          </ac:spMkLst>
        </pc:spChg>
        <pc:spChg chg="add del mod ord">
          <ac:chgData name="#CHUA BING HONG#" userId="461ec5b6-ea7c-400b-83d0-29cd857a69a7" providerId="ADAL" clId="{CB5E58C9-6AE3-4B2D-986C-326069ACA8B3}" dt="2023-03-07T23:52:29.461" v="2366" actId="20577"/>
          <ac:spMkLst>
            <pc:docMk/>
            <pc:sldMk cId="2467166247" sldId="283"/>
            <ac:spMk id="19" creationId="{566AF0AA-18FE-5110-8966-3452BB14CB80}"/>
          </ac:spMkLst>
        </pc:spChg>
        <pc:spChg chg="add del mod ord">
          <ac:chgData name="#CHUA BING HONG#" userId="461ec5b6-ea7c-400b-83d0-29cd857a69a7" providerId="ADAL" clId="{CB5E58C9-6AE3-4B2D-986C-326069ACA8B3}" dt="2023-03-07T22:58:36.427" v="945"/>
          <ac:spMkLst>
            <pc:docMk/>
            <pc:sldMk cId="2467166247" sldId="283"/>
            <ac:spMk id="20" creationId="{EC504AB3-5DCD-7132-21B4-31B7ED92660E}"/>
          </ac:spMkLst>
        </pc:spChg>
        <pc:spChg chg="add del mod">
          <ac:chgData name="#CHUA BING HONG#" userId="461ec5b6-ea7c-400b-83d0-29cd857a69a7" providerId="ADAL" clId="{CB5E58C9-6AE3-4B2D-986C-326069ACA8B3}" dt="2023-03-07T23:12:14.434" v="1291"/>
          <ac:spMkLst>
            <pc:docMk/>
            <pc:sldMk cId="2467166247" sldId="283"/>
            <ac:spMk id="24" creationId="{48656CFF-D5B6-4A27-E9F2-B16BE90EB90C}"/>
          </ac:spMkLst>
        </pc:spChg>
        <pc:spChg chg="add mod">
          <ac:chgData name="#CHUA BING HONG#" userId="461ec5b6-ea7c-400b-83d0-29cd857a69a7" providerId="ADAL" clId="{CB5E58C9-6AE3-4B2D-986C-326069ACA8B3}" dt="2023-03-07T23:57:23.800" v="2487" actId="2711"/>
          <ac:spMkLst>
            <pc:docMk/>
            <pc:sldMk cId="2467166247" sldId="283"/>
            <ac:spMk id="25" creationId="{15386595-6E65-E839-19CE-05C64E9FB12D}"/>
          </ac:spMkLst>
        </pc:spChg>
        <pc:graphicFrameChg chg="add del mod">
          <ac:chgData name="#CHUA BING HONG#" userId="461ec5b6-ea7c-400b-83d0-29cd857a69a7" providerId="ADAL" clId="{CB5E58C9-6AE3-4B2D-986C-326069ACA8B3}" dt="2023-03-07T22:57:45.067" v="933" actId="478"/>
          <ac:graphicFrameMkLst>
            <pc:docMk/>
            <pc:sldMk cId="2467166247" sldId="283"/>
            <ac:graphicFrameMk id="6" creationId="{E34560CD-CFE8-E27E-B8DF-4F948C7F5A3F}"/>
          </ac:graphicFrameMkLst>
        </pc:graphicFrameChg>
        <pc:picChg chg="add del mod">
          <ac:chgData name="#CHUA BING HONG#" userId="461ec5b6-ea7c-400b-83d0-29cd857a69a7" providerId="ADAL" clId="{CB5E58C9-6AE3-4B2D-986C-326069ACA8B3}" dt="2023-03-07T22:58:17.200" v="939" actId="21"/>
          <ac:picMkLst>
            <pc:docMk/>
            <pc:sldMk cId="2467166247" sldId="283"/>
            <ac:picMk id="10" creationId="{8251B862-799C-52A2-E45D-089DE80E0C93}"/>
          </ac:picMkLst>
        </pc:picChg>
        <pc:picChg chg="add del mod">
          <ac:chgData name="#CHUA BING HONG#" userId="461ec5b6-ea7c-400b-83d0-29cd857a69a7" providerId="ADAL" clId="{CB5E58C9-6AE3-4B2D-986C-326069ACA8B3}" dt="2023-03-07T22:58:21.727" v="941"/>
          <ac:picMkLst>
            <pc:docMk/>
            <pc:sldMk cId="2467166247" sldId="283"/>
            <ac:picMk id="16" creationId="{3A77DA82-2391-ABC6-689C-55CE613FC98F}"/>
          </ac:picMkLst>
        </pc:picChg>
        <pc:picChg chg="add del mod">
          <ac:chgData name="#CHUA BING HONG#" userId="461ec5b6-ea7c-400b-83d0-29cd857a69a7" providerId="ADAL" clId="{CB5E58C9-6AE3-4B2D-986C-326069ACA8B3}" dt="2023-03-07T22:58:35.599" v="944"/>
          <ac:picMkLst>
            <pc:docMk/>
            <pc:sldMk cId="2467166247" sldId="283"/>
            <ac:picMk id="21" creationId="{B2C5607E-A793-4881-D8E0-9EBCBB273EE3}"/>
          </ac:picMkLst>
        </pc:picChg>
        <pc:picChg chg="add del mod">
          <ac:chgData name="#CHUA BING HONG#" userId="461ec5b6-ea7c-400b-83d0-29cd857a69a7" providerId="ADAL" clId="{CB5E58C9-6AE3-4B2D-986C-326069ACA8B3}" dt="2023-03-07T23:09:24.001" v="1288" actId="478"/>
          <ac:picMkLst>
            <pc:docMk/>
            <pc:sldMk cId="2467166247" sldId="283"/>
            <ac:picMk id="22" creationId="{912C8A4B-8467-A64B-D380-2A73524E48B7}"/>
          </ac:picMkLst>
        </pc:picChg>
        <pc:picChg chg="add del mod">
          <ac:chgData name="#CHUA BING HONG#" userId="461ec5b6-ea7c-400b-83d0-29cd857a69a7" providerId="ADAL" clId="{CB5E58C9-6AE3-4B2D-986C-326069ACA8B3}" dt="2023-03-07T23:10:59.395" v="1290"/>
          <ac:picMkLst>
            <pc:docMk/>
            <pc:sldMk cId="2467166247" sldId="283"/>
            <ac:picMk id="1026" creationId="{6EF16459-0323-2A98-C361-734F72A4A7A5}"/>
          </ac:picMkLst>
        </pc:picChg>
        <pc:picChg chg="add mod">
          <ac:chgData name="#CHUA BING HONG#" userId="461ec5b6-ea7c-400b-83d0-29cd857a69a7" providerId="ADAL" clId="{CB5E58C9-6AE3-4B2D-986C-326069ACA8B3}" dt="2023-03-07T23:12:14.434" v="1291"/>
          <ac:picMkLst>
            <pc:docMk/>
            <pc:sldMk cId="2467166247" sldId="283"/>
            <ac:picMk id="1028" creationId="{5E2249B1-33E4-567E-2790-C924A13045DB}"/>
          </ac:picMkLst>
        </pc:picChg>
      </pc:sldChg>
      <pc:sldChg chg="addSp delSp modSp add mod modClrScheme chgLayout">
        <pc:chgData name="#CHUA BING HONG#" userId="461ec5b6-ea7c-400b-83d0-29cd857a69a7" providerId="ADAL" clId="{CB5E58C9-6AE3-4B2D-986C-326069ACA8B3}" dt="2023-03-08T00:00:35.800" v="2704" actId="20577"/>
        <pc:sldMkLst>
          <pc:docMk/>
          <pc:sldMk cId="21147022" sldId="284"/>
        </pc:sldMkLst>
        <pc:spChg chg="del mod ord">
          <ac:chgData name="#CHUA BING HONG#" userId="461ec5b6-ea7c-400b-83d0-29cd857a69a7" providerId="ADAL" clId="{CB5E58C9-6AE3-4B2D-986C-326069ACA8B3}" dt="2023-03-07T23:47:34.251" v="2244" actId="700"/>
          <ac:spMkLst>
            <pc:docMk/>
            <pc:sldMk cId="21147022" sldId="284"/>
            <ac:spMk id="2" creationId="{00000000-0000-0000-0000-000000000000}"/>
          </ac:spMkLst>
        </pc:spChg>
        <pc:spChg chg="mod ord">
          <ac:chgData name="#CHUA BING HONG#" userId="461ec5b6-ea7c-400b-83d0-29cd857a69a7" providerId="ADAL" clId="{CB5E58C9-6AE3-4B2D-986C-326069ACA8B3}" dt="2023-03-07T23:47:34.251" v="2244" actId="700"/>
          <ac:spMkLst>
            <pc:docMk/>
            <pc:sldMk cId="21147022" sldId="284"/>
            <ac:spMk id="3" creationId="{00000000-0000-0000-0000-000000000000}"/>
          </ac:spMkLst>
        </pc:spChg>
        <pc:spChg chg="del">
          <ac:chgData name="#CHUA BING HONG#" userId="461ec5b6-ea7c-400b-83d0-29cd857a69a7" providerId="ADAL" clId="{CB5E58C9-6AE3-4B2D-986C-326069ACA8B3}" dt="2023-03-07T23:39:38.958" v="2115" actId="478"/>
          <ac:spMkLst>
            <pc:docMk/>
            <pc:sldMk cId="21147022" sldId="284"/>
            <ac:spMk id="4" creationId="{00000000-0000-0000-0000-000000000000}"/>
          </ac:spMkLst>
        </pc:spChg>
        <pc:spChg chg="del">
          <ac:chgData name="#CHUA BING HONG#" userId="461ec5b6-ea7c-400b-83d0-29cd857a69a7" providerId="ADAL" clId="{CB5E58C9-6AE3-4B2D-986C-326069ACA8B3}" dt="2023-03-07T23:47:25.126" v="2241"/>
          <ac:spMkLst>
            <pc:docMk/>
            <pc:sldMk cId="21147022" sldId="284"/>
            <ac:spMk id="5" creationId="{00000000-0000-0000-0000-000000000000}"/>
          </ac:spMkLst>
        </pc:spChg>
        <pc:spChg chg="add mod ord">
          <ac:chgData name="#CHUA BING HONG#" userId="461ec5b6-ea7c-400b-83d0-29cd857a69a7" providerId="ADAL" clId="{CB5E58C9-6AE3-4B2D-986C-326069ACA8B3}" dt="2023-03-07T23:48:06.748" v="2290" actId="20577"/>
          <ac:spMkLst>
            <pc:docMk/>
            <pc:sldMk cId="21147022" sldId="284"/>
            <ac:spMk id="6" creationId="{9C547539-CF86-FBDE-C719-352448EEC4AC}"/>
          </ac:spMkLst>
        </pc:spChg>
        <pc:spChg chg="mod ord">
          <ac:chgData name="#CHUA BING HONG#" userId="461ec5b6-ea7c-400b-83d0-29cd857a69a7" providerId="ADAL" clId="{CB5E58C9-6AE3-4B2D-986C-326069ACA8B3}" dt="2023-03-07T23:47:34.251" v="2244" actId="700"/>
          <ac:spMkLst>
            <pc:docMk/>
            <pc:sldMk cId="21147022" sldId="284"/>
            <ac:spMk id="8" creationId="{00000000-0000-0000-0000-000000000000}"/>
          </ac:spMkLst>
        </pc:spChg>
        <pc:spChg chg="mod ord">
          <ac:chgData name="#CHUA BING HONG#" userId="461ec5b6-ea7c-400b-83d0-29cd857a69a7" providerId="ADAL" clId="{CB5E58C9-6AE3-4B2D-986C-326069ACA8B3}" dt="2023-03-07T23:47:34.251" v="2244" actId="700"/>
          <ac:spMkLst>
            <pc:docMk/>
            <pc:sldMk cId="21147022" sldId="284"/>
            <ac:spMk id="9" creationId="{00000000-0000-0000-0000-000000000000}"/>
          </ac:spMkLst>
        </pc:spChg>
        <pc:spChg chg="add mod ord">
          <ac:chgData name="#CHUA BING HONG#" userId="461ec5b6-ea7c-400b-83d0-29cd857a69a7" providerId="ADAL" clId="{CB5E58C9-6AE3-4B2D-986C-326069ACA8B3}" dt="2023-03-07T23:47:34.251" v="2244" actId="700"/>
          <ac:spMkLst>
            <pc:docMk/>
            <pc:sldMk cId="21147022" sldId="284"/>
            <ac:spMk id="11" creationId="{6E7E90D3-5181-8813-FB5C-E0BB05C6820A}"/>
          </ac:spMkLst>
        </pc:spChg>
        <pc:spChg chg="add del mod ord">
          <ac:chgData name="#CHUA BING HONG#" userId="461ec5b6-ea7c-400b-83d0-29cd857a69a7" providerId="ADAL" clId="{CB5E58C9-6AE3-4B2D-986C-326069ACA8B3}" dt="2023-03-07T23:47:37.132" v="2246"/>
          <ac:spMkLst>
            <pc:docMk/>
            <pc:sldMk cId="21147022" sldId="284"/>
            <ac:spMk id="12" creationId="{213056F0-2E53-4950-EA81-ACB90D9AD334}"/>
          </ac:spMkLst>
        </pc:spChg>
        <pc:spChg chg="add del mod">
          <ac:chgData name="#CHUA BING HONG#" userId="461ec5b6-ea7c-400b-83d0-29cd857a69a7" providerId="ADAL" clId="{CB5E58C9-6AE3-4B2D-986C-326069ACA8B3}" dt="2023-03-07T23:48:51.655" v="2292" actId="478"/>
          <ac:spMkLst>
            <pc:docMk/>
            <pc:sldMk cId="21147022" sldId="284"/>
            <ac:spMk id="14" creationId="{E30606EB-3C75-0454-9E09-5642FE247FBB}"/>
          </ac:spMkLst>
        </pc:spChg>
        <pc:spChg chg="add del mod">
          <ac:chgData name="#CHUA BING HONG#" userId="461ec5b6-ea7c-400b-83d0-29cd857a69a7" providerId="ADAL" clId="{CB5E58C9-6AE3-4B2D-986C-326069ACA8B3}" dt="2023-03-07T23:52:32.974" v="2367" actId="478"/>
          <ac:spMkLst>
            <pc:docMk/>
            <pc:sldMk cId="21147022" sldId="284"/>
            <ac:spMk id="16" creationId="{6668AC4A-1E17-2AFB-C855-96B76E5B580E}"/>
          </ac:spMkLst>
        </pc:spChg>
        <pc:spChg chg="add del mod">
          <ac:chgData name="#CHUA BING HONG#" userId="461ec5b6-ea7c-400b-83d0-29cd857a69a7" providerId="ADAL" clId="{CB5E58C9-6AE3-4B2D-986C-326069ACA8B3}" dt="2023-03-07T23:52:32.974" v="2367" actId="478"/>
          <ac:spMkLst>
            <pc:docMk/>
            <pc:sldMk cId="21147022" sldId="284"/>
            <ac:spMk id="18" creationId="{FF16CA41-F4A2-4F0B-5BD5-D2F5177F15D3}"/>
          </ac:spMkLst>
        </pc:spChg>
        <pc:spChg chg="add del mod">
          <ac:chgData name="#CHUA BING HONG#" userId="461ec5b6-ea7c-400b-83d0-29cd857a69a7" providerId="ADAL" clId="{CB5E58C9-6AE3-4B2D-986C-326069ACA8B3}" dt="2023-03-07T23:52:32.974" v="2367" actId="478"/>
          <ac:spMkLst>
            <pc:docMk/>
            <pc:sldMk cId="21147022" sldId="284"/>
            <ac:spMk id="20" creationId="{231CEEDC-3F0D-D007-7099-B2DE0D3A4AB9}"/>
          </ac:spMkLst>
        </pc:spChg>
        <pc:spChg chg="add mod">
          <ac:chgData name="#CHUA BING HONG#" userId="461ec5b6-ea7c-400b-83d0-29cd857a69a7" providerId="ADAL" clId="{CB5E58C9-6AE3-4B2D-986C-326069ACA8B3}" dt="2023-03-08T00:00:35.800" v="2704" actId="20577"/>
          <ac:spMkLst>
            <pc:docMk/>
            <pc:sldMk cId="21147022" sldId="284"/>
            <ac:spMk id="21" creationId="{D6489B83-000E-01E8-22D2-8540FCBD7A94}"/>
          </ac:spMkLst>
        </pc:spChg>
        <pc:spChg chg="add mod">
          <ac:chgData name="#CHUA BING HONG#" userId="461ec5b6-ea7c-400b-83d0-29cd857a69a7" providerId="ADAL" clId="{CB5E58C9-6AE3-4B2D-986C-326069ACA8B3}" dt="2023-03-07T23:58:10.511" v="2513" actId="14100"/>
          <ac:spMkLst>
            <pc:docMk/>
            <pc:sldMk cId="21147022" sldId="284"/>
            <ac:spMk id="22" creationId="{17F59CC7-3A1B-E4BE-3C84-E6A4F343ADD8}"/>
          </ac:spMkLst>
        </pc:spChg>
        <pc:spChg chg="add mod">
          <ac:chgData name="#CHUA BING HONG#" userId="461ec5b6-ea7c-400b-83d0-29cd857a69a7" providerId="ADAL" clId="{CB5E58C9-6AE3-4B2D-986C-326069ACA8B3}" dt="2023-03-07T23:58:30.590" v="2530" actId="1076"/>
          <ac:spMkLst>
            <pc:docMk/>
            <pc:sldMk cId="21147022" sldId="284"/>
            <ac:spMk id="26" creationId="{50FED1CC-AFF6-F09A-9E47-8F7C8AE5591D}"/>
          </ac:spMkLst>
        </pc:spChg>
        <pc:picChg chg="add del mod ord">
          <ac:chgData name="#CHUA BING HONG#" userId="461ec5b6-ea7c-400b-83d0-29cd857a69a7" providerId="ADAL" clId="{CB5E58C9-6AE3-4B2D-986C-326069ACA8B3}" dt="2023-03-07T23:47:36.515" v="2245" actId="21"/>
          <ac:picMkLst>
            <pc:docMk/>
            <pc:sldMk cId="21147022" sldId="284"/>
            <ac:picMk id="10" creationId="{4FBAC7C2-7B73-B525-BABF-6D69B6493DFA}"/>
          </ac:picMkLst>
        </pc:picChg>
        <pc:picChg chg="add mod modCrop">
          <ac:chgData name="#CHUA BING HONG#" userId="461ec5b6-ea7c-400b-83d0-29cd857a69a7" providerId="ADAL" clId="{CB5E58C9-6AE3-4B2D-986C-326069ACA8B3}" dt="2023-03-07T23:55:14.177" v="2473" actId="1076"/>
          <ac:picMkLst>
            <pc:docMk/>
            <pc:sldMk cId="21147022" sldId="284"/>
            <ac:picMk id="15" creationId="{45EA1A1E-CF4D-E539-FB74-C114A1AC1042}"/>
          </ac:picMkLst>
        </pc:picChg>
        <pc:cxnChg chg="add del mod">
          <ac:chgData name="#CHUA BING HONG#" userId="461ec5b6-ea7c-400b-83d0-29cd857a69a7" providerId="ADAL" clId="{CB5E58C9-6AE3-4B2D-986C-326069ACA8B3}" dt="2023-03-07T23:52:32.974" v="2367" actId="478"/>
          <ac:cxnSpMkLst>
            <pc:docMk/>
            <pc:sldMk cId="21147022" sldId="284"/>
            <ac:cxnSpMk id="17" creationId="{75341552-D96A-C0D6-ED5B-0BAFA99BF65B}"/>
          </ac:cxnSpMkLst>
        </pc:cxnChg>
        <pc:cxnChg chg="add del mod">
          <ac:chgData name="#CHUA BING HONG#" userId="461ec5b6-ea7c-400b-83d0-29cd857a69a7" providerId="ADAL" clId="{CB5E58C9-6AE3-4B2D-986C-326069ACA8B3}" dt="2023-03-07T23:52:32.974" v="2367" actId="478"/>
          <ac:cxnSpMkLst>
            <pc:docMk/>
            <pc:sldMk cId="21147022" sldId="284"/>
            <ac:cxnSpMk id="19" creationId="{C178813F-7E4E-3262-62A8-61A46229DA77}"/>
          </ac:cxnSpMkLst>
        </pc:cxnChg>
        <pc:cxnChg chg="add mod">
          <ac:chgData name="#CHUA BING HONG#" userId="461ec5b6-ea7c-400b-83d0-29cd857a69a7" providerId="ADAL" clId="{CB5E58C9-6AE3-4B2D-986C-326069ACA8B3}" dt="2023-03-07T23:58:18.170" v="2525" actId="208"/>
          <ac:cxnSpMkLst>
            <pc:docMk/>
            <pc:sldMk cId="21147022" sldId="284"/>
            <ac:cxnSpMk id="23" creationId="{C0214A79-830F-35D6-B3A9-8A558DC513BF}"/>
          </ac:cxnSpMkLst>
        </pc:cxnChg>
        <pc:cxnChg chg="add mod">
          <ac:chgData name="#CHUA BING HONG#" userId="461ec5b6-ea7c-400b-83d0-29cd857a69a7" providerId="ADAL" clId="{CB5E58C9-6AE3-4B2D-986C-326069ACA8B3}" dt="2023-03-07T23:58:25.573" v="2529" actId="1076"/>
          <ac:cxnSpMkLst>
            <pc:docMk/>
            <pc:sldMk cId="21147022" sldId="284"/>
            <ac:cxnSpMk id="27" creationId="{53336426-23D2-D419-2663-03EB80243200}"/>
          </ac:cxnSpMkLst>
        </pc:cxnChg>
      </pc:sldChg>
      <pc:sldChg chg="modSp add del mod">
        <pc:chgData name="#CHUA BING HONG#" userId="461ec5b6-ea7c-400b-83d0-29cd857a69a7" providerId="ADAL" clId="{CB5E58C9-6AE3-4B2D-986C-326069ACA8B3}" dt="2023-03-08T01:22:44.796" v="4576" actId="47"/>
        <pc:sldMkLst>
          <pc:docMk/>
          <pc:sldMk cId="4054177742" sldId="285"/>
        </pc:sldMkLst>
        <pc:spChg chg="mod">
          <ac:chgData name="#CHUA BING HONG#" userId="461ec5b6-ea7c-400b-83d0-29cd857a69a7" providerId="ADAL" clId="{CB5E58C9-6AE3-4B2D-986C-326069ACA8B3}" dt="2023-02-28T18:10:09.708" v="192" actId="20577"/>
          <ac:spMkLst>
            <pc:docMk/>
            <pc:sldMk cId="4054177742" sldId="285"/>
            <ac:spMk id="3" creationId="{00000000-0000-0000-0000-000000000000}"/>
          </ac:spMkLst>
        </pc:spChg>
      </pc:sldChg>
      <pc:sldChg chg="modSp add del mod">
        <pc:chgData name="#CHUA BING HONG#" userId="461ec5b6-ea7c-400b-83d0-29cd857a69a7" providerId="ADAL" clId="{CB5E58C9-6AE3-4B2D-986C-326069ACA8B3}" dt="2023-03-08T02:59:31.319" v="6507" actId="47"/>
        <pc:sldMkLst>
          <pc:docMk/>
          <pc:sldMk cId="526525353" sldId="286"/>
        </pc:sldMkLst>
        <pc:spChg chg="mod">
          <ac:chgData name="#CHUA BING HONG#" userId="461ec5b6-ea7c-400b-83d0-29cd857a69a7" providerId="ADAL" clId="{CB5E58C9-6AE3-4B2D-986C-326069ACA8B3}" dt="2023-02-28T18:10:18.186" v="203" actId="20577"/>
          <ac:spMkLst>
            <pc:docMk/>
            <pc:sldMk cId="526525353" sldId="286"/>
            <ac:spMk id="3" creationId="{00000000-0000-0000-0000-000000000000}"/>
          </ac:spMkLst>
        </pc:spChg>
      </pc:sldChg>
      <pc:sldChg chg="modSp add mod">
        <pc:chgData name="#CHUA BING HONG#" userId="461ec5b6-ea7c-400b-83d0-29cd857a69a7" providerId="ADAL" clId="{CB5E58C9-6AE3-4B2D-986C-326069ACA8B3}" dt="2023-03-08T03:25:35.137" v="7539" actId="404"/>
        <pc:sldMkLst>
          <pc:docMk/>
          <pc:sldMk cId="3024365597" sldId="287"/>
        </pc:sldMkLst>
        <pc:spChg chg="mod">
          <ac:chgData name="#CHUA BING HONG#" userId="461ec5b6-ea7c-400b-83d0-29cd857a69a7" providerId="ADAL" clId="{CB5E58C9-6AE3-4B2D-986C-326069ACA8B3}" dt="2023-03-08T03:23:02.251" v="7492" actId="20577"/>
          <ac:spMkLst>
            <pc:docMk/>
            <pc:sldMk cId="3024365597" sldId="287"/>
            <ac:spMk id="3" creationId="{00000000-0000-0000-0000-000000000000}"/>
          </ac:spMkLst>
        </pc:spChg>
        <pc:spChg chg="mod">
          <ac:chgData name="#CHUA BING HONG#" userId="461ec5b6-ea7c-400b-83d0-29cd857a69a7" providerId="ADAL" clId="{CB5E58C9-6AE3-4B2D-986C-326069ACA8B3}" dt="2023-03-08T03:25:35.137" v="7539" actId="404"/>
          <ac:spMkLst>
            <pc:docMk/>
            <pc:sldMk cId="3024365597" sldId="287"/>
            <ac:spMk id="5" creationId="{00000000-0000-0000-0000-000000000000}"/>
          </ac:spMkLst>
        </pc:spChg>
      </pc:sldChg>
      <pc:sldChg chg="modSp add mod">
        <pc:chgData name="#CHUA BING HONG#" userId="461ec5b6-ea7c-400b-83d0-29cd857a69a7" providerId="ADAL" clId="{CB5E58C9-6AE3-4B2D-986C-326069ACA8B3}" dt="2023-03-08T03:05:42.643" v="6818" actId="20577"/>
        <pc:sldMkLst>
          <pc:docMk/>
          <pc:sldMk cId="3643231348" sldId="288"/>
        </pc:sldMkLst>
        <pc:spChg chg="mod">
          <ac:chgData name="#CHUA BING HONG#" userId="461ec5b6-ea7c-400b-83d0-29cd857a69a7" providerId="ADAL" clId="{CB5E58C9-6AE3-4B2D-986C-326069ACA8B3}" dt="2023-02-28T18:11:33.175" v="237" actId="20577"/>
          <ac:spMkLst>
            <pc:docMk/>
            <pc:sldMk cId="3643231348" sldId="288"/>
            <ac:spMk id="3" creationId="{00000000-0000-0000-0000-000000000000}"/>
          </ac:spMkLst>
        </pc:spChg>
        <pc:spChg chg="mod">
          <ac:chgData name="#CHUA BING HONG#" userId="461ec5b6-ea7c-400b-83d0-29cd857a69a7" providerId="ADAL" clId="{CB5E58C9-6AE3-4B2D-986C-326069ACA8B3}" dt="2023-03-08T03:05:42.643" v="6818" actId="20577"/>
          <ac:spMkLst>
            <pc:docMk/>
            <pc:sldMk cId="3643231348" sldId="288"/>
            <ac:spMk id="5" creationId="{00000000-0000-0000-0000-000000000000}"/>
          </ac:spMkLst>
        </pc:spChg>
      </pc:sldChg>
      <pc:sldChg chg="delSp add del mod">
        <pc:chgData name="#CHUA BING HONG#" userId="461ec5b6-ea7c-400b-83d0-29cd857a69a7" providerId="ADAL" clId="{CB5E58C9-6AE3-4B2D-986C-326069ACA8B3}" dt="2023-03-07T23:38:21.301" v="2108" actId="47"/>
        <pc:sldMkLst>
          <pc:docMk/>
          <pc:sldMk cId="1515608401" sldId="289"/>
        </pc:sldMkLst>
        <pc:picChg chg="del">
          <ac:chgData name="#CHUA BING HONG#" userId="461ec5b6-ea7c-400b-83d0-29cd857a69a7" providerId="ADAL" clId="{CB5E58C9-6AE3-4B2D-986C-326069ACA8B3}" dt="2023-03-07T23:26:09.724" v="1609" actId="21"/>
          <ac:picMkLst>
            <pc:docMk/>
            <pc:sldMk cId="1515608401" sldId="289"/>
            <ac:picMk id="10" creationId="{8251B862-799C-52A2-E45D-089DE80E0C93}"/>
          </ac:picMkLst>
        </pc:picChg>
      </pc:sldChg>
      <pc:sldChg chg="addSp delSp modSp add mod">
        <pc:chgData name="#CHUA BING HONG#" userId="461ec5b6-ea7c-400b-83d0-29cd857a69a7" providerId="ADAL" clId="{CB5E58C9-6AE3-4B2D-986C-326069ACA8B3}" dt="2023-03-08T03:27:42.647" v="7574" actId="14100"/>
        <pc:sldMkLst>
          <pc:docMk/>
          <pc:sldMk cId="1744697964" sldId="290"/>
        </pc:sldMkLst>
        <pc:spChg chg="add del mod">
          <ac:chgData name="#CHUA BING HONG#" userId="461ec5b6-ea7c-400b-83d0-29cd857a69a7" providerId="ADAL" clId="{CB5E58C9-6AE3-4B2D-986C-326069ACA8B3}" dt="2023-03-07T23:16:45.302" v="1319"/>
          <ac:spMkLst>
            <pc:docMk/>
            <pc:sldMk cId="1744697964" sldId="290"/>
            <ac:spMk id="4" creationId="{DBA3747E-A526-48AE-CAD9-3C758E7A8252}"/>
          </ac:spMkLst>
        </pc:spChg>
        <pc:spChg chg="add mod">
          <ac:chgData name="#CHUA BING HONG#" userId="461ec5b6-ea7c-400b-83d0-29cd857a69a7" providerId="ADAL" clId="{CB5E58C9-6AE3-4B2D-986C-326069ACA8B3}" dt="2023-03-07T23:22:25.126" v="1491" actId="1076"/>
          <ac:spMkLst>
            <pc:docMk/>
            <pc:sldMk cId="1744697964" sldId="290"/>
            <ac:spMk id="11" creationId="{456D26A3-6E29-C0E9-40D8-4E1D42E3BB94}"/>
          </ac:spMkLst>
        </pc:spChg>
        <pc:spChg chg="add mod">
          <ac:chgData name="#CHUA BING HONG#" userId="461ec5b6-ea7c-400b-83d0-29cd857a69a7" providerId="ADAL" clId="{CB5E58C9-6AE3-4B2D-986C-326069ACA8B3}" dt="2023-03-07T23:33:50.602" v="1924" actId="20577"/>
          <ac:spMkLst>
            <pc:docMk/>
            <pc:sldMk cId="1744697964" sldId="290"/>
            <ac:spMk id="16" creationId="{556A1231-1C21-77E4-34E3-671DD7657A6A}"/>
          </ac:spMkLst>
        </pc:spChg>
        <pc:spChg chg="mod">
          <ac:chgData name="#CHUA BING HONG#" userId="461ec5b6-ea7c-400b-83d0-29cd857a69a7" providerId="ADAL" clId="{CB5E58C9-6AE3-4B2D-986C-326069ACA8B3}" dt="2023-03-07T23:38:53.721" v="2112" actId="404"/>
          <ac:spMkLst>
            <pc:docMk/>
            <pc:sldMk cId="1744697964" sldId="290"/>
            <ac:spMk id="17" creationId="{4644AFC4-7EC7-A563-9EFE-712CAA3227DF}"/>
          </ac:spMkLst>
        </pc:spChg>
        <pc:spChg chg="add del mod">
          <ac:chgData name="#CHUA BING HONG#" userId="461ec5b6-ea7c-400b-83d0-29cd857a69a7" providerId="ADAL" clId="{CB5E58C9-6AE3-4B2D-986C-326069ACA8B3}" dt="2023-03-07T23:22:27.976" v="1492" actId="478"/>
          <ac:spMkLst>
            <pc:docMk/>
            <pc:sldMk cId="1744697964" sldId="290"/>
            <ac:spMk id="19" creationId="{566AF0AA-18FE-5110-8966-3452BB14CB80}"/>
          </ac:spMkLst>
        </pc:spChg>
        <pc:spChg chg="add mod">
          <ac:chgData name="#CHUA BING HONG#" userId="461ec5b6-ea7c-400b-83d0-29cd857a69a7" providerId="ADAL" clId="{CB5E58C9-6AE3-4B2D-986C-326069ACA8B3}" dt="2023-03-08T03:27:42.647" v="7574" actId="14100"/>
          <ac:spMkLst>
            <pc:docMk/>
            <pc:sldMk cId="1744697964" sldId="290"/>
            <ac:spMk id="21" creationId="{E4404783-37FE-E490-D209-1B4DB24B1385}"/>
          </ac:spMkLst>
        </pc:spChg>
        <pc:spChg chg="add del mod">
          <ac:chgData name="#CHUA BING HONG#" userId="461ec5b6-ea7c-400b-83d0-29cd857a69a7" providerId="ADAL" clId="{CB5E58C9-6AE3-4B2D-986C-326069ACA8B3}" dt="2023-03-07T23:26:13.031" v="1613"/>
          <ac:spMkLst>
            <pc:docMk/>
            <pc:sldMk cId="1744697964" sldId="290"/>
            <ac:spMk id="24" creationId="{CCA84C70-5288-F8C3-F968-AA8BB16A5785}"/>
          </ac:spMkLst>
        </pc:spChg>
        <pc:spChg chg="add mod">
          <ac:chgData name="#CHUA BING HONG#" userId="461ec5b6-ea7c-400b-83d0-29cd857a69a7" providerId="ADAL" clId="{CB5E58C9-6AE3-4B2D-986C-326069ACA8B3}" dt="2023-03-07T23:57:31.011" v="2490" actId="2711"/>
          <ac:spMkLst>
            <pc:docMk/>
            <pc:sldMk cId="1744697964" sldId="290"/>
            <ac:spMk id="27" creationId="{6EFFBC19-2DC6-600C-431E-C827E2E71541}"/>
          </ac:spMkLst>
        </pc:spChg>
        <pc:spChg chg="add del mod">
          <ac:chgData name="#CHUA BING HONG#" userId="461ec5b6-ea7c-400b-83d0-29cd857a69a7" providerId="ADAL" clId="{CB5E58C9-6AE3-4B2D-986C-326069ACA8B3}" dt="2023-03-07T23:28:52.343" v="1635" actId="22"/>
          <ac:spMkLst>
            <pc:docMk/>
            <pc:sldMk cId="1744697964" sldId="290"/>
            <ac:spMk id="29" creationId="{D211D391-5E79-2C81-E1D0-CC31150B8FC7}"/>
          </ac:spMkLst>
        </pc:spChg>
        <pc:picChg chg="add del mod">
          <ac:chgData name="#CHUA BING HONG#" userId="461ec5b6-ea7c-400b-83d0-29cd857a69a7" providerId="ADAL" clId="{CB5E58C9-6AE3-4B2D-986C-326069ACA8B3}" dt="2023-03-07T23:16:43.412" v="1318"/>
          <ac:picMkLst>
            <pc:docMk/>
            <pc:sldMk cId="1744697964" sldId="290"/>
            <ac:picMk id="6" creationId="{2B621E2B-4FDE-B243-DC94-FCBE81332C4B}"/>
          </ac:picMkLst>
        </pc:picChg>
        <pc:picChg chg="add del mod">
          <ac:chgData name="#CHUA BING HONG#" userId="461ec5b6-ea7c-400b-83d0-29cd857a69a7" providerId="ADAL" clId="{CB5E58C9-6AE3-4B2D-986C-326069ACA8B3}" dt="2023-03-07T23:26:11.550" v="1610" actId="478"/>
          <ac:picMkLst>
            <pc:docMk/>
            <pc:sldMk cId="1744697964" sldId="290"/>
            <ac:picMk id="10" creationId="{84E79BAC-53AB-404A-B144-F4D875D88B6C}"/>
          </ac:picMkLst>
        </pc:picChg>
        <pc:picChg chg="del">
          <ac:chgData name="#CHUA BING HONG#" userId="461ec5b6-ea7c-400b-83d0-29cd857a69a7" providerId="ADAL" clId="{CB5E58C9-6AE3-4B2D-986C-326069ACA8B3}" dt="2023-03-07T22:59:09.965" v="973" actId="478"/>
          <ac:picMkLst>
            <pc:docMk/>
            <pc:sldMk cId="1744697964" sldId="290"/>
            <ac:picMk id="22" creationId="{912C8A4B-8467-A64B-D380-2A73524E48B7}"/>
          </ac:picMkLst>
        </pc:picChg>
        <pc:picChg chg="add del mod">
          <ac:chgData name="#CHUA BING HONG#" userId="461ec5b6-ea7c-400b-83d0-29cd857a69a7" providerId="ADAL" clId="{CB5E58C9-6AE3-4B2D-986C-326069ACA8B3}" dt="2023-03-07T23:26:12.593" v="1612"/>
          <ac:picMkLst>
            <pc:docMk/>
            <pc:sldMk cId="1744697964" sldId="290"/>
            <ac:picMk id="25" creationId="{D61045EF-DD19-C62E-592B-34F5132BB2ED}"/>
          </ac:picMkLst>
        </pc:picChg>
        <pc:picChg chg="add del mod">
          <ac:chgData name="#CHUA BING HONG#" userId="461ec5b6-ea7c-400b-83d0-29cd857a69a7" providerId="ADAL" clId="{CB5E58C9-6AE3-4B2D-986C-326069ACA8B3}" dt="2023-03-07T23:28:50.922" v="1632" actId="478"/>
          <ac:picMkLst>
            <pc:docMk/>
            <pc:sldMk cId="1744697964" sldId="290"/>
            <ac:picMk id="26" creationId="{BB6CB2F0-5E3D-178C-F7EC-7BB8A7326788}"/>
          </ac:picMkLst>
        </pc:picChg>
        <pc:picChg chg="add del">
          <ac:chgData name="#CHUA BING HONG#" userId="461ec5b6-ea7c-400b-83d0-29cd857a69a7" providerId="ADAL" clId="{CB5E58C9-6AE3-4B2D-986C-326069ACA8B3}" dt="2023-03-07T23:28:51.800" v="1634" actId="22"/>
          <ac:picMkLst>
            <pc:docMk/>
            <pc:sldMk cId="1744697964" sldId="290"/>
            <ac:picMk id="31" creationId="{13B3371E-0E6E-54FE-11D2-6A8CB06DCC44}"/>
          </ac:picMkLst>
        </pc:picChg>
        <pc:picChg chg="add mod ord modCrop">
          <ac:chgData name="#CHUA BING HONG#" userId="461ec5b6-ea7c-400b-83d0-29cd857a69a7" providerId="ADAL" clId="{CB5E58C9-6AE3-4B2D-986C-326069ACA8B3}" dt="2023-03-07T23:29:49.656" v="1647" actId="1076"/>
          <ac:picMkLst>
            <pc:docMk/>
            <pc:sldMk cId="1744697964" sldId="290"/>
            <ac:picMk id="33" creationId="{3B3E8EAA-C36D-0BCA-10F8-1FFE96E15649}"/>
          </ac:picMkLst>
        </pc:picChg>
        <pc:picChg chg="add mod modCrop">
          <ac:chgData name="#CHUA BING HONG#" userId="461ec5b6-ea7c-400b-83d0-29cd857a69a7" providerId="ADAL" clId="{CB5E58C9-6AE3-4B2D-986C-326069ACA8B3}" dt="2023-03-07T23:29:46.031" v="1646" actId="1076"/>
          <ac:picMkLst>
            <pc:docMk/>
            <pc:sldMk cId="1744697964" sldId="290"/>
            <ac:picMk id="34" creationId="{D6880639-221D-6D73-A440-8354D8F66E89}"/>
          </ac:picMkLst>
        </pc:picChg>
        <pc:cxnChg chg="add mod">
          <ac:chgData name="#CHUA BING HONG#" userId="461ec5b6-ea7c-400b-83d0-29cd857a69a7" providerId="ADAL" clId="{CB5E58C9-6AE3-4B2D-986C-326069ACA8B3}" dt="2023-03-07T23:23:34.079" v="1511" actId="1582"/>
          <ac:cxnSpMkLst>
            <pc:docMk/>
            <pc:sldMk cId="1744697964" sldId="290"/>
            <ac:cxnSpMk id="13" creationId="{B76710F5-EA90-BE23-44BA-49F8B1253665}"/>
          </ac:cxnSpMkLst>
        </pc:cxnChg>
        <pc:cxnChg chg="add mod">
          <ac:chgData name="#CHUA BING HONG#" userId="461ec5b6-ea7c-400b-83d0-29cd857a69a7" providerId="ADAL" clId="{CB5E58C9-6AE3-4B2D-986C-326069ACA8B3}" dt="2023-03-07T23:24:33.621" v="1542" actId="1076"/>
          <ac:cxnSpMkLst>
            <pc:docMk/>
            <pc:sldMk cId="1744697964" sldId="290"/>
            <ac:cxnSpMk id="20" creationId="{5F2A739B-80D1-43CA-03D8-D3D1DEFF1CA1}"/>
          </ac:cxnSpMkLst>
        </pc:cxnChg>
      </pc:sldChg>
      <pc:sldChg chg="add del">
        <pc:chgData name="#CHUA BING HONG#" userId="461ec5b6-ea7c-400b-83d0-29cd857a69a7" providerId="ADAL" clId="{CB5E58C9-6AE3-4B2D-986C-326069ACA8B3}" dt="2023-03-07T23:26:05.622" v="1608" actId="47"/>
        <pc:sldMkLst>
          <pc:docMk/>
          <pc:sldMk cId="1458922184" sldId="291"/>
        </pc:sldMkLst>
      </pc:sldChg>
      <pc:sldChg chg="addSp delSp modSp add mod">
        <pc:chgData name="#CHUA BING HONG#" userId="461ec5b6-ea7c-400b-83d0-29cd857a69a7" providerId="ADAL" clId="{CB5E58C9-6AE3-4B2D-986C-326069ACA8B3}" dt="2023-03-07T23:38:56.776" v="2114" actId="404"/>
        <pc:sldMkLst>
          <pc:docMk/>
          <pc:sldMk cId="2444678564" sldId="292"/>
        </pc:sldMkLst>
        <pc:spChg chg="add mod">
          <ac:chgData name="#CHUA BING HONG#" userId="461ec5b6-ea7c-400b-83d0-29cd857a69a7" providerId="ADAL" clId="{CB5E58C9-6AE3-4B2D-986C-326069ACA8B3}" dt="2023-03-07T23:35:10.647" v="2002" actId="20577"/>
          <ac:spMkLst>
            <pc:docMk/>
            <pc:sldMk cId="2444678564" sldId="292"/>
            <ac:spMk id="2" creationId="{92DD0A91-2FD4-63AF-2C58-38F4E2E531AE}"/>
          </ac:spMkLst>
        </pc:spChg>
        <pc:spChg chg="add mod">
          <ac:chgData name="#CHUA BING HONG#" userId="461ec5b6-ea7c-400b-83d0-29cd857a69a7" providerId="ADAL" clId="{CB5E58C9-6AE3-4B2D-986C-326069ACA8B3}" dt="2023-03-07T23:37:57.768" v="2107" actId="207"/>
          <ac:spMkLst>
            <pc:docMk/>
            <pc:sldMk cId="2444678564" sldId="292"/>
            <ac:spMk id="4" creationId="{4A51671D-B63F-F203-10F3-97AF13121BF2}"/>
          </ac:spMkLst>
        </pc:spChg>
        <pc:spChg chg="del">
          <ac:chgData name="#CHUA BING HONG#" userId="461ec5b6-ea7c-400b-83d0-29cd857a69a7" providerId="ADAL" clId="{CB5E58C9-6AE3-4B2D-986C-326069ACA8B3}" dt="2023-03-07T23:31:26.174" v="1705" actId="478"/>
          <ac:spMkLst>
            <pc:docMk/>
            <pc:sldMk cId="2444678564" sldId="292"/>
            <ac:spMk id="11" creationId="{456D26A3-6E29-C0E9-40D8-4E1D42E3BB94}"/>
          </ac:spMkLst>
        </pc:spChg>
        <pc:spChg chg="del">
          <ac:chgData name="#CHUA BING HONG#" userId="461ec5b6-ea7c-400b-83d0-29cd857a69a7" providerId="ADAL" clId="{CB5E58C9-6AE3-4B2D-986C-326069ACA8B3}" dt="2023-03-07T23:31:26.174" v="1705" actId="478"/>
          <ac:spMkLst>
            <pc:docMk/>
            <pc:sldMk cId="2444678564" sldId="292"/>
            <ac:spMk id="16" creationId="{556A1231-1C21-77E4-34E3-671DD7657A6A}"/>
          </ac:spMkLst>
        </pc:spChg>
        <pc:spChg chg="mod">
          <ac:chgData name="#CHUA BING HONG#" userId="461ec5b6-ea7c-400b-83d0-29cd857a69a7" providerId="ADAL" clId="{CB5E58C9-6AE3-4B2D-986C-326069ACA8B3}" dt="2023-03-07T23:38:56.776" v="2114" actId="404"/>
          <ac:spMkLst>
            <pc:docMk/>
            <pc:sldMk cId="2444678564" sldId="292"/>
            <ac:spMk id="17" creationId="{4644AFC4-7EC7-A563-9EFE-712CAA3227DF}"/>
          </ac:spMkLst>
        </pc:spChg>
        <pc:spChg chg="del">
          <ac:chgData name="#CHUA BING HONG#" userId="461ec5b6-ea7c-400b-83d0-29cd857a69a7" providerId="ADAL" clId="{CB5E58C9-6AE3-4B2D-986C-326069ACA8B3}" dt="2023-03-07T23:31:26.174" v="1705" actId="478"/>
          <ac:spMkLst>
            <pc:docMk/>
            <pc:sldMk cId="2444678564" sldId="292"/>
            <ac:spMk id="21" creationId="{E4404783-37FE-E490-D209-1B4DB24B1385}"/>
          </ac:spMkLst>
        </pc:spChg>
        <pc:cxnChg chg="del mod">
          <ac:chgData name="#CHUA BING HONG#" userId="461ec5b6-ea7c-400b-83d0-29cd857a69a7" providerId="ADAL" clId="{CB5E58C9-6AE3-4B2D-986C-326069ACA8B3}" dt="2023-03-07T23:31:26.174" v="1705" actId="478"/>
          <ac:cxnSpMkLst>
            <pc:docMk/>
            <pc:sldMk cId="2444678564" sldId="292"/>
            <ac:cxnSpMk id="13" creationId="{B76710F5-EA90-BE23-44BA-49F8B1253665}"/>
          </ac:cxnSpMkLst>
        </pc:cxnChg>
        <pc:cxnChg chg="del">
          <ac:chgData name="#CHUA BING HONG#" userId="461ec5b6-ea7c-400b-83d0-29cd857a69a7" providerId="ADAL" clId="{CB5E58C9-6AE3-4B2D-986C-326069ACA8B3}" dt="2023-03-07T23:31:26.174" v="1705" actId="478"/>
          <ac:cxnSpMkLst>
            <pc:docMk/>
            <pc:sldMk cId="2444678564" sldId="292"/>
            <ac:cxnSpMk id="20" creationId="{5F2A739B-80D1-43CA-03D8-D3D1DEFF1CA1}"/>
          </ac:cxnSpMkLst>
        </pc:cxnChg>
      </pc:sldChg>
      <pc:sldChg chg="addSp delSp modSp add mod modClrScheme chgLayout">
        <pc:chgData name="#CHUA BING HONG#" userId="461ec5b6-ea7c-400b-83d0-29cd857a69a7" providerId="ADAL" clId="{CB5E58C9-6AE3-4B2D-986C-326069ACA8B3}" dt="2023-03-08T01:10:14.740" v="4259" actId="20577"/>
        <pc:sldMkLst>
          <pc:docMk/>
          <pc:sldMk cId="2324131841" sldId="293"/>
        </pc:sldMkLst>
        <pc:spChg chg="del mod ord">
          <ac:chgData name="#CHUA BING HONG#" userId="461ec5b6-ea7c-400b-83d0-29cd857a69a7" providerId="ADAL" clId="{CB5E58C9-6AE3-4B2D-986C-326069ACA8B3}" dt="2023-03-08T01:04:49.812" v="4065" actId="700"/>
          <ac:spMkLst>
            <pc:docMk/>
            <pc:sldMk cId="2324131841" sldId="293"/>
            <ac:spMk id="2"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3" creationId="{00000000-0000-0000-0000-000000000000}"/>
          </ac:spMkLst>
        </pc:spChg>
        <pc:spChg chg="add mod ord">
          <ac:chgData name="#CHUA BING HONG#" userId="461ec5b6-ea7c-400b-83d0-29cd857a69a7" providerId="ADAL" clId="{CB5E58C9-6AE3-4B2D-986C-326069ACA8B3}" dt="2023-03-08T01:04:49.812" v="4065" actId="700"/>
          <ac:spMkLst>
            <pc:docMk/>
            <pc:sldMk cId="2324131841" sldId="293"/>
            <ac:spMk id="4" creationId="{D65F35CF-79CE-22D9-ED1E-871EFFB48F1F}"/>
          </ac:spMkLst>
        </pc:spChg>
        <pc:spChg chg="del mod ord">
          <ac:chgData name="#CHUA BING HONG#" userId="461ec5b6-ea7c-400b-83d0-29cd857a69a7" providerId="ADAL" clId="{CB5E58C9-6AE3-4B2D-986C-326069ACA8B3}" dt="2023-03-08T01:04:49.812" v="4065" actId="700"/>
          <ac:spMkLst>
            <pc:docMk/>
            <pc:sldMk cId="2324131841" sldId="293"/>
            <ac:spMk id="5"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6" creationId="{9C547539-CF86-FBDE-C719-352448EEC4AC}"/>
          </ac:spMkLst>
        </pc:spChg>
        <pc:spChg chg="add del mod ord">
          <ac:chgData name="#CHUA BING HONG#" userId="461ec5b6-ea7c-400b-83d0-29cd857a69a7" providerId="ADAL" clId="{CB5E58C9-6AE3-4B2D-986C-326069ACA8B3}" dt="2023-03-08T01:05:04.280" v="4066"/>
          <ac:spMkLst>
            <pc:docMk/>
            <pc:sldMk cId="2324131841" sldId="293"/>
            <ac:spMk id="7" creationId="{E7C18FD9-0322-43C4-5466-38072CB6D6EC}"/>
          </ac:spMkLst>
        </pc:spChg>
        <pc:spChg chg="mod ord">
          <ac:chgData name="#CHUA BING HONG#" userId="461ec5b6-ea7c-400b-83d0-29cd857a69a7" providerId="ADAL" clId="{CB5E58C9-6AE3-4B2D-986C-326069ACA8B3}" dt="2023-03-08T01:04:49.812" v="4065" actId="700"/>
          <ac:spMkLst>
            <pc:docMk/>
            <pc:sldMk cId="2324131841" sldId="293"/>
            <ac:spMk id="8" creationId="{00000000-0000-0000-0000-000000000000}"/>
          </ac:spMkLst>
        </pc:spChg>
        <pc:spChg chg="mod ord">
          <ac:chgData name="#CHUA BING HONG#" userId="461ec5b6-ea7c-400b-83d0-29cd857a69a7" providerId="ADAL" clId="{CB5E58C9-6AE3-4B2D-986C-326069ACA8B3}" dt="2023-03-08T01:04:49.812" v="4065" actId="700"/>
          <ac:spMkLst>
            <pc:docMk/>
            <pc:sldMk cId="2324131841" sldId="293"/>
            <ac:spMk id="9" creationId="{00000000-0000-0000-0000-000000000000}"/>
          </ac:spMkLst>
        </pc:spChg>
        <pc:spChg chg="add del mod ord">
          <ac:chgData name="#CHUA BING HONG#" userId="461ec5b6-ea7c-400b-83d0-29cd857a69a7" providerId="ADAL" clId="{CB5E58C9-6AE3-4B2D-986C-326069ACA8B3}" dt="2023-03-08T01:05:06.321" v="4070"/>
          <ac:spMkLst>
            <pc:docMk/>
            <pc:sldMk cId="2324131841" sldId="293"/>
            <ac:spMk id="10" creationId="{F4A4EC1B-DE1D-B66A-D68B-887F362DE674}"/>
          </ac:spMkLst>
        </pc:spChg>
        <pc:spChg chg="add mod">
          <ac:chgData name="#CHUA BING HONG#" userId="461ec5b6-ea7c-400b-83d0-29cd857a69a7" providerId="ADAL" clId="{CB5E58C9-6AE3-4B2D-986C-326069ACA8B3}" dt="2023-03-08T01:10:14.740" v="4259" actId="20577"/>
          <ac:spMkLst>
            <pc:docMk/>
            <pc:sldMk cId="2324131841" sldId="293"/>
            <ac:spMk id="14" creationId="{288C0A2F-6F6C-C8B5-E886-18A52DEBB5D5}"/>
          </ac:spMkLst>
        </pc:spChg>
        <pc:picChg chg="add del mod">
          <ac:chgData name="#CHUA BING HONG#" userId="461ec5b6-ea7c-400b-83d0-29cd857a69a7" providerId="ADAL" clId="{CB5E58C9-6AE3-4B2D-986C-326069ACA8B3}" dt="2023-03-08T01:05:05.833" v="4069" actId="21"/>
          <ac:picMkLst>
            <pc:docMk/>
            <pc:sldMk cId="2324131841" sldId="293"/>
            <ac:picMk id="12" creationId="{9B7BD2BD-A8A4-90A7-D1FC-D72E79C19301}"/>
          </ac:picMkLst>
        </pc:picChg>
        <pc:picChg chg="add mod">
          <ac:chgData name="#CHUA BING HONG#" userId="461ec5b6-ea7c-400b-83d0-29cd857a69a7" providerId="ADAL" clId="{CB5E58C9-6AE3-4B2D-986C-326069ACA8B3}" dt="2023-03-08T01:05:06.321" v="4070"/>
          <ac:picMkLst>
            <pc:docMk/>
            <pc:sldMk cId="2324131841" sldId="293"/>
            <ac:picMk id="15" creationId="{B1D7F9F6-B730-D775-9105-88A4CEBCBD35}"/>
          </ac:picMkLst>
        </pc:picChg>
      </pc:sldChg>
      <pc:sldChg chg="addSp delSp modSp add del mod modClrScheme chgLayout">
        <pc:chgData name="#CHUA BING HONG#" userId="461ec5b6-ea7c-400b-83d0-29cd857a69a7" providerId="ADAL" clId="{CB5E58C9-6AE3-4B2D-986C-326069ACA8B3}" dt="2023-03-08T00:20:21.370" v="3195" actId="47"/>
        <pc:sldMkLst>
          <pc:docMk/>
          <pc:sldMk cId="1126215308" sldId="294"/>
        </pc:sldMkLst>
        <pc:spChg chg="del mod ord">
          <ac:chgData name="#CHUA BING HONG#" userId="461ec5b6-ea7c-400b-83d0-29cd857a69a7" providerId="ADAL" clId="{CB5E58C9-6AE3-4B2D-986C-326069ACA8B3}" dt="2023-03-08T00:01:35.220" v="2705" actId="700"/>
          <ac:spMkLst>
            <pc:docMk/>
            <pc:sldMk cId="1126215308" sldId="294"/>
            <ac:spMk id="2" creationId="{00000000-0000-0000-0000-000000000000}"/>
          </ac:spMkLst>
        </pc:spChg>
        <pc:spChg chg="mod ord">
          <ac:chgData name="#CHUA BING HONG#" userId="461ec5b6-ea7c-400b-83d0-29cd857a69a7" providerId="ADAL" clId="{CB5E58C9-6AE3-4B2D-986C-326069ACA8B3}" dt="2023-03-08T00:01:35.220" v="2705" actId="700"/>
          <ac:spMkLst>
            <pc:docMk/>
            <pc:sldMk cId="1126215308" sldId="294"/>
            <ac:spMk id="3" creationId="{00000000-0000-0000-0000-000000000000}"/>
          </ac:spMkLst>
        </pc:spChg>
        <pc:spChg chg="add mod ord">
          <ac:chgData name="#CHUA BING HONG#" userId="461ec5b6-ea7c-400b-83d0-29cd857a69a7" providerId="ADAL" clId="{CB5E58C9-6AE3-4B2D-986C-326069ACA8B3}" dt="2023-03-08T00:01:35.220" v="2705" actId="700"/>
          <ac:spMkLst>
            <pc:docMk/>
            <pc:sldMk cId="1126215308" sldId="294"/>
            <ac:spMk id="4" creationId="{BC009332-5520-6175-AE94-F7B4E5DF7B2F}"/>
          </ac:spMkLst>
        </pc:spChg>
        <pc:spChg chg="del mod ord">
          <ac:chgData name="#CHUA BING HONG#" userId="461ec5b6-ea7c-400b-83d0-29cd857a69a7" providerId="ADAL" clId="{CB5E58C9-6AE3-4B2D-986C-326069ACA8B3}" dt="2023-03-08T00:01:35.220" v="2705" actId="700"/>
          <ac:spMkLst>
            <pc:docMk/>
            <pc:sldMk cId="1126215308" sldId="294"/>
            <ac:spMk id="5" creationId="{00000000-0000-0000-0000-000000000000}"/>
          </ac:spMkLst>
        </pc:spChg>
        <pc:spChg chg="mod ord">
          <ac:chgData name="#CHUA BING HONG#" userId="461ec5b6-ea7c-400b-83d0-29cd857a69a7" providerId="ADAL" clId="{CB5E58C9-6AE3-4B2D-986C-326069ACA8B3}" dt="2023-03-08T00:02:29.031" v="2737" actId="20577"/>
          <ac:spMkLst>
            <pc:docMk/>
            <pc:sldMk cId="1126215308" sldId="294"/>
            <ac:spMk id="6" creationId="{9C547539-CF86-FBDE-C719-352448EEC4AC}"/>
          </ac:spMkLst>
        </pc:spChg>
        <pc:spChg chg="add del mod ord">
          <ac:chgData name="#CHUA BING HONG#" userId="461ec5b6-ea7c-400b-83d0-29cd857a69a7" providerId="ADAL" clId="{CB5E58C9-6AE3-4B2D-986C-326069ACA8B3}" dt="2023-03-08T00:20:07.970" v="3189" actId="20577"/>
          <ac:spMkLst>
            <pc:docMk/>
            <pc:sldMk cId="1126215308" sldId="294"/>
            <ac:spMk id="7" creationId="{3AF8E8FB-656B-C8B4-9EE6-C56B23B37B37}"/>
          </ac:spMkLst>
        </pc:spChg>
        <pc:spChg chg="mod ord">
          <ac:chgData name="#CHUA BING HONG#" userId="461ec5b6-ea7c-400b-83d0-29cd857a69a7" providerId="ADAL" clId="{CB5E58C9-6AE3-4B2D-986C-326069ACA8B3}" dt="2023-03-08T00:01:35.220" v="2705" actId="700"/>
          <ac:spMkLst>
            <pc:docMk/>
            <pc:sldMk cId="1126215308" sldId="294"/>
            <ac:spMk id="8" creationId="{00000000-0000-0000-0000-000000000000}"/>
          </ac:spMkLst>
        </pc:spChg>
        <pc:spChg chg="mod ord">
          <ac:chgData name="#CHUA BING HONG#" userId="461ec5b6-ea7c-400b-83d0-29cd857a69a7" providerId="ADAL" clId="{CB5E58C9-6AE3-4B2D-986C-326069ACA8B3}" dt="2023-03-08T00:01:35.220" v="2705" actId="700"/>
          <ac:spMkLst>
            <pc:docMk/>
            <pc:sldMk cId="1126215308" sldId="294"/>
            <ac:spMk id="9" creationId="{00000000-0000-0000-0000-000000000000}"/>
          </ac:spMkLst>
        </pc:spChg>
        <pc:spChg chg="add del mod ord">
          <ac:chgData name="#CHUA BING HONG#" userId="461ec5b6-ea7c-400b-83d0-29cd857a69a7" providerId="ADAL" clId="{CB5E58C9-6AE3-4B2D-986C-326069ACA8B3}" dt="2023-03-08T00:01:54.340" v="2711"/>
          <ac:spMkLst>
            <pc:docMk/>
            <pc:sldMk cId="1126215308" sldId="294"/>
            <ac:spMk id="10" creationId="{AD0B44C6-C63B-5D52-5AD8-7AF5F2075DAF}"/>
          </ac:spMkLst>
        </pc:spChg>
        <pc:spChg chg="add del mod">
          <ac:chgData name="#CHUA BING HONG#" userId="461ec5b6-ea7c-400b-83d0-29cd857a69a7" providerId="ADAL" clId="{CB5E58C9-6AE3-4B2D-986C-326069ACA8B3}" dt="2023-03-08T00:12:32.830" v="2948"/>
          <ac:spMkLst>
            <pc:docMk/>
            <pc:sldMk cId="1126215308" sldId="294"/>
            <ac:spMk id="18" creationId="{4A3FAD4D-527D-7D21-C084-FE9BE710EE3B}"/>
          </ac:spMkLst>
        </pc:spChg>
        <pc:spChg chg="add del mod">
          <ac:chgData name="#CHUA BING HONG#" userId="461ec5b6-ea7c-400b-83d0-29cd857a69a7" providerId="ADAL" clId="{CB5E58C9-6AE3-4B2D-986C-326069ACA8B3}" dt="2023-03-08T00:18:35.150" v="3130" actId="478"/>
          <ac:spMkLst>
            <pc:docMk/>
            <pc:sldMk cId="1126215308" sldId="294"/>
            <ac:spMk id="23" creationId="{B1BCEF77-2EAB-BABE-9F6C-824C4AECFD44}"/>
          </ac:spMkLst>
        </pc:spChg>
        <pc:spChg chg="add del mod">
          <ac:chgData name="#CHUA BING HONG#" userId="461ec5b6-ea7c-400b-83d0-29cd857a69a7" providerId="ADAL" clId="{CB5E58C9-6AE3-4B2D-986C-326069ACA8B3}" dt="2023-03-08T00:18:35.730" v="3131" actId="478"/>
          <ac:spMkLst>
            <pc:docMk/>
            <pc:sldMk cId="1126215308" sldId="294"/>
            <ac:spMk id="25" creationId="{0EFEAF36-EF1D-2EF5-964F-66F8C79EFD12}"/>
          </ac:spMkLst>
        </pc:spChg>
        <pc:picChg chg="add del mod">
          <ac:chgData name="#CHUA BING HONG#" userId="461ec5b6-ea7c-400b-83d0-29cd857a69a7" providerId="ADAL" clId="{CB5E58C9-6AE3-4B2D-986C-326069ACA8B3}" dt="2023-03-08T00:01:52.980" v="2710"/>
          <ac:picMkLst>
            <pc:docMk/>
            <pc:sldMk cId="1126215308" sldId="294"/>
            <ac:picMk id="12" creationId="{E9472AE3-915E-9343-E5E4-508ECF5DE2EE}"/>
          </ac:picMkLst>
        </pc:picChg>
        <pc:picChg chg="add del mod">
          <ac:chgData name="#CHUA BING HONG#" userId="461ec5b6-ea7c-400b-83d0-29cd857a69a7" providerId="ADAL" clId="{CB5E58C9-6AE3-4B2D-986C-326069ACA8B3}" dt="2023-03-08T00:12:25.810" v="2947" actId="478"/>
          <ac:picMkLst>
            <pc:docMk/>
            <pc:sldMk cId="1126215308" sldId="294"/>
            <ac:picMk id="14" creationId="{66B43FE0-6E15-B4D4-0774-69BC14FF5FEA}"/>
          </ac:picMkLst>
        </pc:picChg>
        <pc:picChg chg="add mod ord">
          <ac:chgData name="#CHUA BING HONG#" userId="461ec5b6-ea7c-400b-83d0-29cd857a69a7" providerId="ADAL" clId="{CB5E58C9-6AE3-4B2D-986C-326069ACA8B3}" dt="2023-03-08T00:12:38.760" v="2952" actId="167"/>
          <ac:picMkLst>
            <pc:docMk/>
            <pc:sldMk cId="1126215308" sldId="294"/>
            <ac:picMk id="20" creationId="{162DD6BC-20BD-25FE-9AD5-EA81846BDD92}"/>
          </ac:picMkLst>
        </pc:picChg>
        <pc:cxnChg chg="add del mod">
          <ac:chgData name="#CHUA BING HONG#" userId="461ec5b6-ea7c-400b-83d0-29cd857a69a7" providerId="ADAL" clId="{CB5E58C9-6AE3-4B2D-986C-326069ACA8B3}" dt="2023-03-08T00:18:34.670" v="3129" actId="478"/>
          <ac:cxnSpMkLst>
            <pc:docMk/>
            <pc:sldMk cId="1126215308" sldId="294"/>
            <ac:cxnSpMk id="16" creationId="{49D96565-0219-073E-D207-44EA69C0198D}"/>
          </ac:cxnSpMkLst>
        </pc:cxnChg>
        <pc:cxnChg chg="add del mod">
          <ac:chgData name="#CHUA BING HONG#" userId="461ec5b6-ea7c-400b-83d0-29cd857a69a7" providerId="ADAL" clId="{CB5E58C9-6AE3-4B2D-986C-326069ACA8B3}" dt="2023-03-08T00:18:33.706" v="3128" actId="478"/>
          <ac:cxnSpMkLst>
            <pc:docMk/>
            <pc:sldMk cId="1126215308" sldId="294"/>
            <ac:cxnSpMk id="24" creationId="{0940FE6D-D524-15F0-3129-F474CD4D007D}"/>
          </ac:cxnSpMkLst>
        </pc:cxnChg>
        <pc:cxnChg chg="add mod">
          <ac:chgData name="#CHUA BING HONG#" userId="461ec5b6-ea7c-400b-83d0-29cd857a69a7" providerId="ADAL" clId="{CB5E58C9-6AE3-4B2D-986C-326069ACA8B3}" dt="2023-03-08T00:19:15.740" v="3137" actId="14100"/>
          <ac:cxnSpMkLst>
            <pc:docMk/>
            <pc:sldMk cId="1126215308" sldId="294"/>
            <ac:cxnSpMk id="27" creationId="{F1BE2B26-5BC0-7776-7F15-A57080A99205}"/>
          </ac:cxnSpMkLst>
        </pc:cxnChg>
      </pc:sldChg>
      <pc:sldChg chg="addSp delSp modSp add mod ord modClrScheme chgLayout">
        <pc:chgData name="#CHUA BING HONG#" userId="461ec5b6-ea7c-400b-83d0-29cd857a69a7" providerId="ADAL" clId="{CB5E58C9-6AE3-4B2D-986C-326069ACA8B3}" dt="2023-03-08T01:18:47.401" v="4436" actId="20577"/>
        <pc:sldMkLst>
          <pc:docMk/>
          <pc:sldMk cId="130232968" sldId="295"/>
        </pc:sldMkLst>
        <pc:spChg chg="del mod ord">
          <ac:chgData name="#CHUA BING HONG#" userId="461ec5b6-ea7c-400b-83d0-29cd857a69a7" providerId="ADAL" clId="{CB5E58C9-6AE3-4B2D-986C-326069ACA8B3}" dt="2023-03-08T00:03:20.284" v="2740" actId="700"/>
          <ac:spMkLst>
            <pc:docMk/>
            <pc:sldMk cId="130232968" sldId="295"/>
            <ac:spMk id="2"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3" creationId="{00000000-0000-0000-0000-000000000000}"/>
          </ac:spMkLst>
        </pc:spChg>
        <pc:spChg chg="add del mod ord">
          <ac:chgData name="#CHUA BING HONG#" userId="461ec5b6-ea7c-400b-83d0-29cd857a69a7" providerId="ADAL" clId="{CB5E58C9-6AE3-4B2D-986C-326069ACA8B3}" dt="2023-03-08T00:03:22.780" v="2741" actId="700"/>
          <ac:spMkLst>
            <pc:docMk/>
            <pc:sldMk cId="130232968" sldId="295"/>
            <ac:spMk id="4" creationId="{1672F741-C71F-33D9-D5F8-7655F20BF28A}"/>
          </ac:spMkLst>
        </pc:spChg>
        <pc:spChg chg="del mod ord">
          <ac:chgData name="#CHUA BING HONG#" userId="461ec5b6-ea7c-400b-83d0-29cd857a69a7" providerId="ADAL" clId="{CB5E58C9-6AE3-4B2D-986C-326069ACA8B3}" dt="2023-03-08T00:03:20.284" v="2740" actId="700"/>
          <ac:spMkLst>
            <pc:docMk/>
            <pc:sldMk cId="130232968" sldId="295"/>
            <ac:spMk id="5"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6" creationId="{9C547539-CF86-FBDE-C719-352448EEC4AC}"/>
          </ac:spMkLst>
        </pc:spChg>
        <pc:spChg chg="add del mod ord">
          <ac:chgData name="#CHUA BING HONG#" userId="461ec5b6-ea7c-400b-83d0-29cd857a69a7" providerId="ADAL" clId="{CB5E58C9-6AE3-4B2D-986C-326069ACA8B3}" dt="2023-03-08T00:03:22.780" v="2741" actId="700"/>
          <ac:spMkLst>
            <pc:docMk/>
            <pc:sldMk cId="130232968" sldId="295"/>
            <ac:spMk id="7" creationId="{BF405658-563E-A268-E3C7-F85836E92923}"/>
          </ac:spMkLst>
        </pc:spChg>
        <pc:spChg chg="mod ord">
          <ac:chgData name="#CHUA BING HONG#" userId="461ec5b6-ea7c-400b-83d0-29cd857a69a7" providerId="ADAL" clId="{CB5E58C9-6AE3-4B2D-986C-326069ACA8B3}" dt="2023-03-08T00:03:22.780" v="2741" actId="700"/>
          <ac:spMkLst>
            <pc:docMk/>
            <pc:sldMk cId="130232968" sldId="295"/>
            <ac:spMk id="8" creationId="{00000000-0000-0000-0000-000000000000}"/>
          </ac:spMkLst>
        </pc:spChg>
        <pc:spChg chg="mod ord">
          <ac:chgData name="#CHUA BING HONG#" userId="461ec5b6-ea7c-400b-83d0-29cd857a69a7" providerId="ADAL" clId="{CB5E58C9-6AE3-4B2D-986C-326069ACA8B3}" dt="2023-03-08T00:03:22.780" v="2741" actId="700"/>
          <ac:spMkLst>
            <pc:docMk/>
            <pc:sldMk cId="130232968" sldId="295"/>
            <ac:spMk id="9" creationId="{00000000-0000-0000-0000-000000000000}"/>
          </ac:spMkLst>
        </pc:spChg>
        <pc:spChg chg="add del mod ord">
          <ac:chgData name="#CHUA BING HONG#" userId="461ec5b6-ea7c-400b-83d0-29cd857a69a7" providerId="ADAL" clId="{CB5E58C9-6AE3-4B2D-986C-326069ACA8B3}" dt="2023-03-08T00:03:22.780" v="2741" actId="700"/>
          <ac:spMkLst>
            <pc:docMk/>
            <pc:sldMk cId="130232968" sldId="295"/>
            <ac:spMk id="10" creationId="{89BE991A-4AA4-3567-D0E8-ECA690A66A0D}"/>
          </ac:spMkLst>
        </pc:spChg>
        <pc:spChg chg="add del mod ord">
          <ac:chgData name="#CHUA BING HONG#" userId="461ec5b6-ea7c-400b-83d0-29cd857a69a7" providerId="ADAL" clId="{CB5E58C9-6AE3-4B2D-986C-326069ACA8B3}" dt="2023-03-08T00:03:22.780" v="2741" actId="700"/>
          <ac:spMkLst>
            <pc:docMk/>
            <pc:sldMk cId="130232968" sldId="295"/>
            <ac:spMk id="11" creationId="{B8CA1F05-60C9-9CC0-E1BB-38ED618FDC9D}"/>
          </ac:spMkLst>
        </pc:spChg>
        <pc:spChg chg="add del mod ord">
          <ac:chgData name="#CHUA BING HONG#" userId="461ec5b6-ea7c-400b-83d0-29cd857a69a7" providerId="ADAL" clId="{CB5E58C9-6AE3-4B2D-986C-326069ACA8B3}" dt="2023-03-08T00:03:22.780" v="2741" actId="700"/>
          <ac:spMkLst>
            <pc:docMk/>
            <pc:sldMk cId="130232968" sldId="295"/>
            <ac:spMk id="12" creationId="{2970BB6E-1AF6-9E47-70C3-40D93406B9DB}"/>
          </ac:spMkLst>
        </pc:spChg>
        <pc:spChg chg="add mod ord">
          <ac:chgData name="#CHUA BING HONG#" userId="461ec5b6-ea7c-400b-83d0-29cd857a69a7" providerId="ADAL" clId="{CB5E58C9-6AE3-4B2D-986C-326069ACA8B3}" dt="2023-03-08T00:03:22.780" v="2741" actId="700"/>
          <ac:spMkLst>
            <pc:docMk/>
            <pc:sldMk cId="130232968" sldId="295"/>
            <ac:spMk id="13" creationId="{3BF196EC-332B-D02E-7392-0124D37FE097}"/>
          </ac:spMkLst>
        </pc:spChg>
        <pc:spChg chg="add del mod ord">
          <ac:chgData name="#CHUA BING HONG#" userId="461ec5b6-ea7c-400b-83d0-29cd857a69a7" providerId="ADAL" clId="{CB5E58C9-6AE3-4B2D-986C-326069ACA8B3}" dt="2023-03-08T01:18:47.401" v="4436" actId="20577"/>
          <ac:spMkLst>
            <pc:docMk/>
            <pc:sldMk cId="130232968" sldId="295"/>
            <ac:spMk id="14" creationId="{84592141-49A0-CD36-4AF9-BE657617C125}"/>
          </ac:spMkLst>
        </pc:spChg>
        <pc:spChg chg="add del mod ord">
          <ac:chgData name="#CHUA BING HONG#" userId="461ec5b6-ea7c-400b-83d0-29cd857a69a7" providerId="ADAL" clId="{CB5E58C9-6AE3-4B2D-986C-326069ACA8B3}" dt="2023-03-08T00:03:27.240" v="2747"/>
          <ac:spMkLst>
            <pc:docMk/>
            <pc:sldMk cId="130232968" sldId="295"/>
            <ac:spMk id="15" creationId="{33FAE5DE-EFF3-2989-A0B0-8C585A32146A}"/>
          </ac:spMkLst>
        </pc:spChg>
        <pc:spChg chg="add del mod">
          <ac:chgData name="#CHUA BING HONG#" userId="461ec5b6-ea7c-400b-83d0-29cd857a69a7" providerId="ADAL" clId="{CB5E58C9-6AE3-4B2D-986C-326069ACA8B3}" dt="2023-03-08T01:18:34.853" v="4415"/>
          <ac:spMkLst>
            <pc:docMk/>
            <pc:sldMk cId="130232968" sldId="295"/>
            <ac:spMk id="21" creationId="{7A7FE17B-150F-F4BC-9C7B-AF51C40759D2}"/>
          </ac:spMkLst>
        </pc:spChg>
        <pc:picChg chg="add del mod">
          <ac:chgData name="#CHUA BING HONG#" userId="461ec5b6-ea7c-400b-83d0-29cd857a69a7" providerId="ADAL" clId="{CB5E58C9-6AE3-4B2D-986C-326069ACA8B3}" dt="2023-03-08T00:03:25.740" v="2746"/>
          <ac:picMkLst>
            <pc:docMk/>
            <pc:sldMk cId="130232968" sldId="295"/>
            <ac:picMk id="17" creationId="{DE031F31-BCFD-7629-47B5-910448D2F83E}"/>
          </ac:picMkLst>
        </pc:picChg>
        <pc:picChg chg="add del mod">
          <ac:chgData name="#CHUA BING HONG#" userId="461ec5b6-ea7c-400b-83d0-29cd857a69a7" providerId="ADAL" clId="{CB5E58C9-6AE3-4B2D-986C-326069ACA8B3}" dt="2023-03-08T01:18:29.339" v="4414" actId="478"/>
          <ac:picMkLst>
            <pc:docMk/>
            <pc:sldMk cId="130232968" sldId="295"/>
            <ac:picMk id="19" creationId="{6189B02D-7602-7ECB-0EEC-212C61135052}"/>
          </ac:picMkLst>
        </pc:picChg>
        <pc:picChg chg="add mod">
          <ac:chgData name="#CHUA BING HONG#" userId="461ec5b6-ea7c-400b-83d0-29cd857a69a7" providerId="ADAL" clId="{CB5E58C9-6AE3-4B2D-986C-326069ACA8B3}" dt="2023-03-08T01:18:37.809" v="4418" actId="14100"/>
          <ac:picMkLst>
            <pc:docMk/>
            <pc:sldMk cId="130232968" sldId="295"/>
            <ac:picMk id="23" creationId="{7B4ABD74-5FE7-37DA-4D38-9D87B8BC4EB9}"/>
          </ac:picMkLst>
        </pc:picChg>
      </pc:sldChg>
      <pc:sldChg chg="addSp delSp modSp add mod">
        <pc:chgData name="#CHUA BING HONG#" userId="461ec5b6-ea7c-400b-83d0-29cd857a69a7" providerId="ADAL" clId="{CB5E58C9-6AE3-4B2D-986C-326069ACA8B3}" dt="2023-03-08T00:39:47.450" v="3410" actId="20577"/>
        <pc:sldMkLst>
          <pc:docMk/>
          <pc:sldMk cId="1243477665" sldId="296"/>
        </pc:sldMkLst>
        <pc:spChg chg="add del mod">
          <ac:chgData name="#CHUA BING HONG#" userId="461ec5b6-ea7c-400b-83d0-29cd857a69a7" providerId="ADAL" clId="{CB5E58C9-6AE3-4B2D-986C-326069ACA8B3}" dt="2023-03-08T00:29:03.644" v="3219" actId="478"/>
          <ac:spMkLst>
            <pc:docMk/>
            <pc:sldMk cId="1243477665" sldId="296"/>
            <ac:spMk id="4" creationId="{AF3FFEC3-2238-044D-48C2-33DA5993E773}"/>
          </ac:spMkLst>
        </pc:spChg>
        <pc:spChg chg="mod">
          <ac:chgData name="#CHUA BING HONG#" userId="461ec5b6-ea7c-400b-83d0-29cd857a69a7" providerId="ADAL" clId="{CB5E58C9-6AE3-4B2D-986C-326069ACA8B3}" dt="2023-03-08T00:39:47.450" v="3410" actId="20577"/>
          <ac:spMkLst>
            <pc:docMk/>
            <pc:sldMk cId="1243477665" sldId="296"/>
            <ac:spMk id="5" creationId="{00000000-0000-0000-0000-000000000000}"/>
          </ac:spMkLst>
        </pc:spChg>
        <pc:spChg chg="mod">
          <ac:chgData name="#CHUA BING HONG#" userId="461ec5b6-ea7c-400b-83d0-29cd857a69a7" providerId="ADAL" clId="{CB5E58C9-6AE3-4B2D-986C-326069ACA8B3}" dt="2023-03-07T23:43:41.780" v="2230" actId="20577"/>
          <ac:spMkLst>
            <pc:docMk/>
            <pc:sldMk cId="1243477665" sldId="296"/>
            <ac:spMk id="6" creationId="{9C547539-CF86-FBDE-C719-352448EEC4AC}"/>
          </ac:spMkLst>
        </pc:spChg>
        <pc:spChg chg="add del mod">
          <ac:chgData name="#CHUA BING HONG#" userId="461ec5b6-ea7c-400b-83d0-29cd857a69a7" providerId="ADAL" clId="{CB5E58C9-6AE3-4B2D-986C-326069ACA8B3}" dt="2023-03-08T00:29:09.834" v="3222" actId="478"/>
          <ac:spMkLst>
            <pc:docMk/>
            <pc:sldMk cId="1243477665" sldId="296"/>
            <ac:spMk id="10" creationId="{C4DB2FF0-68AE-2540-408B-705744746087}"/>
          </ac:spMkLst>
        </pc:spChg>
        <pc:spChg chg="add del">
          <ac:chgData name="#CHUA BING HONG#" userId="461ec5b6-ea7c-400b-83d0-29cd857a69a7" providerId="ADAL" clId="{CB5E58C9-6AE3-4B2D-986C-326069ACA8B3}" dt="2023-03-08T00:34:09.907" v="3285" actId="478"/>
          <ac:spMkLst>
            <pc:docMk/>
            <pc:sldMk cId="1243477665" sldId="296"/>
            <ac:spMk id="12" creationId="{D2DE762A-AEAE-6200-5D82-FB44C35C8F5E}"/>
          </ac:spMkLst>
        </pc:spChg>
        <pc:spChg chg="add del">
          <ac:chgData name="#CHUA BING HONG#" userId="461ec5b6-ea7c-400b-83d0-29cd857a69a7" providerId="ADAL" clId="{CB5E58C9-6AE3-4B2D-986C-326069ACA8B3}" dt="2023-03-08T00:29:18.934" v="3227" actId="22"/>
          <ac:spMkLst>
            <pc:docMk/>
            <pc:sldMk cId="1243477665" sldId="296"/>
            <ac:spMk id="14" creationId="{E2D73677-8228-0A4C-9FFD-737A9F9A1B6F}"/>
          </ac:spMkLst>
        </pc:spChg>
        <pc:spChg chg="add del">
          <ac:chgData name="#CHUA BING HONG#" userId="461ec5b6-ea7c-400b-83d0-29cd857a69a7" providerId="ADAL" clId="{CB5E58C9-6AE3-4B2D-986C-326069ACA8B3}" dt="2023-03-08T00:34:06.858" v="3284" actId="478"/>
          <ac:spMkLst>
            <pc:docMk/>
            <pc:sldMk cId="1243477665" sldId="296"/>
            <ac:spMk id="16" creationId="{83F620C5-1F43-4FA8-B3D1-ABCC555A5FB3}"/>
          </ac:spMkLst>
        </pc:spChg>
      </pc:sldChg>
      <pc:sldChg chg="modSp add mod modTransition">
        <pc:chgData name="#CHUA BING HONG#" userId="461ec5b6-ea7c-400b-83d0-29cd857a69a7" providerId="ADAL" clId="{CB5E58C9-6AE3-4B2D-986C-326069ACA8B3}" dt="2023-03-08T01:13:49.997" v="4350" actId="20577"/>
        <pc:sldMkLst>
          <pc:docMk/>
          <pc:sldMk cId="1732536252" sldId="297"/>
        </pc:sldMkLst>
        <pc:spChg chg="mod">
          <ac:chgData name="#CHUA BING HONG#" userId="461ec5b6-ea7c-400b-83d0-29cd857a69a7" providerId="ADAL" clId="{CB5E58C9-6AE3-4B2D-986C-326069ACA8B3}" dt="2023-03-08T01:13:49.997" v="4350" actId="20577"/>
          <ac:spMkLst>
            <pc:docMk/>
            <pc:sldMk cId="1732536252" sldId="297"/>
            <ac:spMk id="7" creationId="{3AF8E8FB-656B-C8B4-9EE6-C56B23B37B37}"/>
          </ac:spMkLst>
        </pc:spChg>
        <pc:cxnChg chg="mod">
          <ac:chgData name="#CHUA BING HONG#" userId="461ec5b6-ea7c-400b-83d0-29cd857a69a7" providerId="ADAL" clId="{CB5E58C9-6AE3-4B2D-986C-326069ACA8B3}" dt="2023-03-08T00:15:43.431" v="3043" actId="1037"/>
          <ac:cxnSpMkLst>
            <pc:docMk/>
            <pc:sldMk cId="1732536252" sldId="297"/>
            <ac:cxnSpMk id="16" creationId="{49D96565-0219-073E-D207-44EA69C0198D}"/>
          </ac:cxnSpMkLst>
        </pc:cxnChg>
        <pc:cxnChg chg="mod">
          <ac:chgData name="#CHUA BING HONG#" userId="461ec5b6-ea7c-400b-83d0-29cd857a69a7" providerId="ADAL" clId="{CB5E58C9-6AE3-4B2D-986C-326069ACA8B3}" dt="2023-03-08T00:16:28.926" v="3054" actId="1037"/>
          <ac:cxnSpMkLst>
            <pc:docMk/>
            <pc:sldMk cId="1732536252" sldId="297"/>
            <ac:cxnSpMk id="24" creationId="{0940FE6D-D524-15F0-3129-F474CD4D007D}"/>
          </ac:cxnSpMkLst>
        </pc:cxnChg>
      </pc:sldChg>
      <pc:sldChg chg="addSp modSp add mod">
        <pc:chgData name="#CHUA BING HONG#" userId="461ec5b6-ea7c-400b-83d0-29cd857a69a7" providerId="ADAL" clId="{CB5E58C9-6AE3-4B2D-986C-326069ACA8B3}" dt="2023-03-08T01:13:41.443" v="4346" actId="20577"/>
        <pc:sldMkLst>
          <pc:docMk/>
          <pc:sldMk cId="4004360899" sldId="298"/>
        </pc:sldMkLst>
        <pc:spChg chg="mod">
          <ac:chgData name="#CHUA BING HONG#" userId="461ec5b6-ea7c-400b-83d0-29cd857a69a7" providerId="ADAL" clId="{CB5E58C9-6AE3-4B2D-986C-326069ACA8B3}" dt="2023-03-08T01:13:41.443" v="4346" actId="20577"/>
          <ac:spMkLst>
            <pc:docMk/>
            <pc:sldMk cId="4004360899" sldId="298"/>
            <ac:spMk id="7" creationId="{3AF8E8FB-656B-C8B4-9EE6-C56B23B37B37}"/>
          </ac:spMkLst>
        </pc:spChg>
        <pc:cxnChg chg="add mod">
          <ac:chgData name="#CHUA BING HONG#" userId="461ec5b6-ea7c-400b-83d0-29cd857a69a7" providerId="ADAL" clId="{CB5E58C9-6AE3-4B2D-986C-326069ACA8B3}" dt="2023-03-08T00:20:20.300" v="3194"/>
          <ac:cxnSpMkLst>
            <pc:docMk/>
            <pc:sldMk cId="4004360899" sldId="298"/>
            <ac:cxnSpMk id="2" creationId="{373686FE-C0F8-DF1D-8E5D-4CA66A4CE4B3}"/>
          </ac:cxnSpMkLst>
        </pc:cxnChg>
      </pc:sldChg>
      <pc:sldChg chg="modSp add mod">
        <pc:chgData name="#CHUA BING HONG#" userId="461ec5b6-ea7c-400b-83d0-29cd857a69a7" providerId="ADAL" clId="{CB5E58C9-6AE3-4B2D-986C-326069ACA8B3}" dt="2023-03-08T01:01:54.561" v="4059" actId="20577"/>
        <pc:sldMkLst>
          <pc:docMk/>
          <pc:sldMk cId="114669477" sldId="299"/>
        </pc:sldMkLst>
        <pc:spChg chg="mod">
          <ac:chgData name="#CHUA BING HONG#" userId="461ec5b6-ea7c-400b-83d0-29cd857a69a7" providerId="ADAL" clId="{CB5E58C9-6AE3-4B2D-986C-326069ACA8B3}" dt="2023-03-08T01:01:54.561" v="4059" actId="20577"/>
          <ac:spMkLst>
            <pc:docMk/>
            <pc:sldMk cId="114669477" sldId="299"/>
            <ac:spMk id="5" creationId="{00000000-0000-0000-0000-000000000000}"/>
          </ac:spMkLst>
        </pc:spChg>
      </pc:sldChg>
      <pc:sldChg chg="addSp delSp modSp add mod modClrScheme chgLayout">
        <pc:chgData name="#CHUA BING HONG#" userId="461ec5b6-ea7c-400b-83d0-29cd857a69a7" providerId="ADAL" clId="{CB5E58C9-6AE3-4B2D-986C-326069ACA8B3}" dt="2023-03-08T01:02:21.492" v="4064" actId="20577"/>
        <pc:sldMkLst>
          <pc:docMk/>
          <pc:sldMk cId="3856326245" sldId="300"/>
        </pc:sldMkLst>
        <pc:spChg chg="del mod ord">
          <ac:chgData name="#CHUA BING HONG#" userId="461ec5b6-ea7c-400b-83d0-29cd857a69a7" providerId="ADAL" clId="{CB5E58C9-6AE3-4B2D-986C-326069ACA8B3}" dt="2023-03-08T00:49:56.976" v="3682" actId="700"/>
          <ac:spMkLst>
            <pc:docMk/>
            <pc:sldMk cId="3856326245" sldId="300"/>
            <ac:spMk id="2"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3" creationId="{00000000-0000-0000-0000-000000000000}"/>
          </ac:spMkLst>
        </pc:spChg>
        <pc:spChg chg="add mod ord">
          <ac:chgData name="#CHUA BING HONG#" userId="461ec5b6-ea7c-400b-83d0-29cd857a69a7" providerId="ADAL" clId="{CB5E58C9-6AE3-4B2D-986C-326069ACA8B3}" dt="2023-03-08T00:49:56.976" v="3682" actId="700"/>
          <ac:spMkLst>
            <pc:docMk/>
            <pc:sldMk cId="3856326245" sldId="300"/>
            <ac:spMk id="4" creationId="{1E143FD3-93E1-9E66-CC85-492D420221E0}"/>
          </ac:spMkLst>
        </pc:spChg>
        <pc:spChg chg="mod ord">
          <ac:chgData name="#CHUA BING HONG#" userId="461ec5b6-ea7c-400b-83d0-29cd857a69a7" providerId="ADAL" clId="{CB5E58C9-6AE3-4B2D-986C-326069ACA8B3}" dt="2023-03-08T01:02:21.492" v="4064" actId="20577"/>
          <ac:spMkLst>
            <pc:docMk/>
            <pc:sldMk cId="3856326245" sldId="300"/>
            <ac:spMk id="5"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6" creationId="{9C547539-CF86-FBDE-C719-352448EEC4AC}"/>
          </ac:spMkLst>
        </pc:spChg>
        <pc:spChg chg="add del mod ord">
          <ac:chgData name="#CHUA BING HONG#" userId="461ec5b6-ea7c-400b-83d0-29cd857a69a7" providerId="ADAL" clId="{CB5E58C9-6AE3-4B2D-986C-326069ACA8B3}" dt="2023-03-08T00:56:32.715" v="3774"/>
          <ac:spMkLst>
            <pc:docMk/>
            <pc:sldMk cId="3856326245" sldId="300"/>
            <ac:spMk id="7" creationId="{FD9ADB83-3EA0-B9A9-2551-0C178A5028DC}"/>
          </ac:spMkLst>
        </pc:spChg>
        <pc:spChg chg="mod ord">
          <ac:chgData name="#CHUA BING HONG#" userId="461ec5b6-ea7c-400b-83d0-29cd857a69a7" providerId="ADAL" clId="{CB5E58C9-6AE3-4B2D-986C-326069ACA8B3}" dt="2023-03-08T00:49:56.976" v="3682" actId="700"/>
          <ac:spMkLst>
            <pc:docMk/>
            <pc:sldMk cId="3856326245" sldId="300"/>
            <ac:spMk id="8" creationId="{00000000-0000-0000-0000-000000000000}"/>
          </ac:spMkLst>
        </pc:spChg>
        <pc:spChg chg="mod ord">
          <ac:chgData name="#CHUA BING HONG#" userId="461ec5b6-ea7c-400b-83d0-29cd857a69a7" providerId="ADAL" clId="{CB5E58C9-6AE3-4B2D-986C-326069ACA8B3}" dt="2023-03-08T00:49:56.976" v="3682" actId="700"/>
          <ac:spMkLst>
            <pc:docMk/>
            <pc:sldMk cId="3856326245" sldId="300"/>
            <ac:spMk id="9" creationId="{00000000-0000-0000-0000-000000000000}"/>
          </ac:spMkLst>
        </pc:spChg>
        <pc:picChg chg="add mod">
          <ac:chgData name="#CHUA BING HONG#" userId="461ec5b6-ea7c-400b-83d0-29cd857a69a7" providerId="ADAL" clId="{CB5E58C9-6AE3-4B2D-986C-326069ACA8B3}" dt="2023-03-08T00:56:35.920" v="3777" actId="14100"/>
          <ac:picMkLst>
            <pc:docMk/>
            <pc:sldMk cId="3856326245" sldId="300"/>
            <ac:picMk id="11" creationId="{F3825D88-F24D-366D-3BD0-DB3740483202}"/>
          </ac:picMkLst>
        </pc:picChg>
      </pc:sldChg>
      <pc:sldChg chg="modSp add mod">
        <pc:chgData name="#CHUA BING HONG#" userId="461ec5b6-ea7c-400b-83d0-29cd857a69a7" providerId="ADAL" clId="{CB5E58C9-6AE3-4B2D-986C-326069ACA8B3}" dt="2023-03-08T00:54:26.486" v="3773" actId="20577"/>
        <pc:sldMkLst>
          <pc:docMk/>
          <pc:sldMk cId="1659615328" sldId="301"/>
        </pc:sldMkLst>
        <pc:spChg chg="mod">
          <ac:chgData name="#CHUA BING HONG#" userId="461ec5b6-ea7c-400b-83d0-29cd857a69a7" providerId="ADAL" clId="{CB5E58C9-6AE3-4B2D-986C-326069ACA8B3}" dt="2023-03-08T00:54:26.486" v="3773" actId="20577"/>
          <ac:spMkLst>
            <pc:docMk/>
            <pc:sldMk cId="1659615328" sldId="301"/>
            <ac:spMk id="5" creationId="{00000000-0000-0000-0000-000000000000}"/>
          </ac:spMkLst>
        </pc:spChg>
      </pc:sldChg>
      <pc:sldChg chg="addSp delSp modSp add mod modClrScheme chgLayout">
        <pc:chgData name="#CHUA BING HONG#" userId="461ec5b6-ea7c-400b-83d0-29cd857a69a7" providerId="ADAL" clId="{CB5E58C9-6AE3-4B2D-986C-326069ACA8B3}" dt="2023-03-08T01:21:52.506" v="4574" actId="14100"/>
        <pc:sldMkLst>
          <pc:docMk/>
          <pc:sldMk cId="1880074430" sldId="302"/>
        </pc:sldMkLst>
        <pc:spChg chg="mod ord">
          <ac:chgData name="#CHUA BING HONG#" userId="461ec5b6-ea7c-400b-83d0-29cd857a69a7" providerId="ADAL" clId="{CB5E58C9-6AE3-4B2D-986C-326069ACA8B3}" dt="2023-03-08T01:11:57.496" v="4277" actId="700"/>
          <ac:spMkLst>
            <pc:docMk/>
            <pc:sldMk cId="1880074430" sldId="302"/>
            <ac:spMk id="3" creationId="{00000000-0000-0000-0000-000000000000}"/>
          </ac:spMkLst>
        </pc:spChg>
        <pc:spChg chg="del mod ord">
          <ac:chgData name="#CHUA BING HONG#" userId="461ec5b6-ea7c-400b-83d0-29cd857a69a7" providerId="ADAL" clId="{CB5E58C9-6AE3-4B2D-986C-326069ACA8B3}" dt="2023-03-08T01:11:57.496" v="4277" actId="700"/>
          <ac:spMkLst>
            <pc:docMk/>
            <pc:sldMk cId="1880074430" sldId="302"/>
            <ac:spMk id="4" creationId="{D65F35CF-79CE-22D9-ED1E-871EFFB48F1F}"/>
          </ac:spMkLst>
        </pc:spChg>
        <pc:spChg chg="add del mod">
          <ac:chgData name="#CHUA BING HONG#" userId="461ec5b6-ea7c-400b-83d0-29cd857a69a7" providerId="ADAL" clId="{CB5E58C9-6AE3-4B2D-986C-326069ACA8B3}" dt="2023-03-08T01:11:57.496" v="4277" actId="700"/>
          <ac:spMkLst>
            <pc:docMk/>
            <pc:sldMk cId="1880074430" sldId="302"/>
            <ac:spMk id="5" creationId="{7C1532ED-C078-2F10-A772-428C35C013EB}"/>
          </ac:spMkLst>
        </pc:spChg>
        <pc:spChg chg="mod ord">
          <ac:chgData name="#CHUA BING HONG#" userId="461ec5b6-ea7c-400b-83d0-29cd857a69a7" providerId="ADAL" clId="{CB5E58C9-6AE3-4B2D-986C-326069ACA8B3}" dt="2023-03-08T01:11:57.496" v="4277" actId="700"/>
          <ac:spMkLst>
            <pc:docMk/>
            <pc:sldMk cId="1880074430" sldId="302"/>
            <ac:spMk id="6" creationId="{9C547539-CF86-FBDE-C719-352448EEC4AC}"/>
          </ac:spMkLst>
        </pc:spChg>
        <pc:spChg chg="add mod ord">
          <ac:chgData name="#CHUA BING HONG#" userId="461ec5b6-ea7c-400b-83d0-29cd857a69a7" providerId="ADAL" clId="{CB5E58C9-6AE3-4B2D-986C-326069ACA8B3}" dt="2023-03-08T01:11:57.496" v="4277" actId="700"/>
          <ac:spMkLst>
            <pc:docMk/>
            <pc:sldMk cId="1880074430" sldId="302"/>
            <ac:spMk id="7" creationId="{3A6CE3C2-6C99-7830-DB36-B914EE170E37}"/>
          </ac:spMkLst>
        </pc:spChg>
        <pc:spChg chg="mod ord">
          <ac:chgData name="#CHUA BING HONG#" userId="461ec5b6-ea7c-400b-83d0-29cd857a69a7" providerId="ADAL" clId="{CB5E58C9-6AE3-4B2D-986C-326069ACA8B3}" dt="2023-03-08T01:11:57.496" v="4277" actId="700"/>
          <ac:spMkLst>
            <pc:docMk/>
            <pc:sldMk cId="1880074430" sldId="302"/>
            <ac:spMk id="8" creationId="{00000000-0000-0000-0000-000000000000}"/>
          </ac:spMkLst>
        </pc:spChg>
        <pc:spChg chg="mod ord">
          <ac:chgData name="#CHUA BING HONG#" userId="461ec5b6-ea7c-400b-83d0-29cd857a69a7" providerId="ADAL" clId="{CB5E58C9-6AE3-4B2D-986C-326069ACA8B3}" dt="2023-03-08T01:11:57.496" v="4277" actId="700"/>
          <ac:spMkLst>
            <pc:docMk/>
            <pc:sldMk cId="1880074430" sldId="302"/>
            <ac:spMk id="9" creationId="{00000000-0000-0000-0000-000000000000}"/>
          </ac:spMkLst>
        </pc:spChg>
        <pc:spChg chg="add mod">
          <ac:chgData name="#CHUA BING HONG#" userId="461ec5b6-ea7c-400b-83d0-29cd857a69a7" providerId="ADAL" clId="{CB5E58C9-6AE3-4B2D-986C-326069ACA8B3}" dt="2023-03-08T01:14:23.580" v="4383" actId="20577"/>
          <ac:spMkLst>
            <pc:docMk/>
            <pc:sldMk cId="1880074430" sldId="302"/>
            <ac:spMk id="10" creationId="{A87EF31B-C8C8-6324-1F85-49AC9FDCDCF0}"/>
          </ac:spMkLst>
        </pc:spChg>
        <pc:spChg chg="add mod">
          <ac:chgData name="#CHUA BING HONG#" userId="461ec5b6-ea7c-400b-83d0-29cd857a69a7" providerId="ADAL" clId="{CB5E58C9-6AE3-4B2D-986C-326069ACA8B3}" dt="2023-03-08T01:15:16.700" v="4413" actId="20577"/>
          <ac:spMkLst>
            <pc:docMk/>
            <pc:sldMk cId="1880074430" sldId="302"/>
            <ac:spMk id="12" creationId="{E5A08716-A976-CC3C-3F33-6E76B00A97C8}"/>
          </ac:spMkLst>
        </pc:spChg>
        <pc:spChg chg="del mod ord">
          <ac:chgData name="#CHUA BING HONG#" userId="461ec5b6-ea7c-400b-83d0-29cd857a69a7" providerId="ADAL" clId="{CB5E58C9-6AE3-4B2D-986C-326069ACA8B3}" dt="2023-03-08T01:12:39.385" v="4283" actId="478"/>
          <ac:spMkLst>
            <pc:docMk/>
            <pc:sldMk cId="1880074430" sldId="302"/>
            <ac:spMk id="14" creationId="{288C0A2F-6F6C-C8B5-E886-18A52DEBB5D5}"/>
          </ac:spMkLst>
        </pc:spChg>
        <pc:spChg chg="add mod">
          <ac:chgData name="#CHUA BING HONG#" userId="461ec5b6-ea7c-400b-83d0-29cd857a69a7" providerId="ADAL" clId="{CB5E58C9-6AE3-4B2D-986C-326069ACA8B3}" dt="2023-03-08T01:21:35.986" v="4567" actId="1076"/>
          <ac:spMkLst>
            <pc:docMk/>
            <pc:sldMk cId="1880074430" sldId="302"/>
            <ac:spMk id="16" creationId="{8AB0AF62-B07A-DA12-5A81-76DD595D986B}"/>
          </ac:spMkLst>
        </pc:spChg>
        <pc:spChg chg="add del mod">
          <ac:chgData name="#CHUA BING HONG#" userId="461ec5b6-ea7c-400b-83d0-29cd857a69a7" providerId="ADAL" clId="{CB5E58C9-6AE3-4B2D-986C-326069ACA8B3}" dt="2023-03-08T01:12:41.201" v="4284" actId="478"/>
          <ac:spMkLst>
            <pc:docMk/>
            <pc:sldMk cId="1880074430" sldId="302"/>
            <ac:spMk id="18" creationId="{F63EAEB9-31FA-A6BC-710C-C3B422600179}"/>
          </ac:spMkLst>
        </pc:spChg>
        <pc:spChg chg="add mod">
          <ac:chgData name="#CHUA BING HONG#" userId="461ec5b6-ea7c-400b-83d0-29cd857a69a7" providerId="ADAL" clId="{CB5E58C9-6AE3-4B2D-986C-326069ACA8B3}" dt="2023-03-08T01:21:04.527" v="4555" actId="1076"/>
          <ac:spMkLst>
            <pc:docMk/>
            <pc:sldMk cId="1880074430" sldId="302"/>
            <ac:spMk id="19" creationId="{FAB770B4-E9A0-1FF7-FB91-67B053E15424}"/>
          </ac:spMkLst>
        </pc:spChg>
        <pc:spChg chg="add mod">
          <ac:chgData name="#CHUA BING HONG#" userId="461ec5b6-ea7c-400b-83d0-29cd857a69a7" providerId="ADAL" clId="{CB5E58C9-6AE3-4B2D-986C-326069ACA8B3}" dt="2023-03-08T01:21:31.258" v="4566" actId="1076"/>
          <ac:spMkLst>
            <pc:docMk/>
            <pc:sldMk cId="1880074430" sldId="302"/>
            <ac:spMk id="20" creationId="{3BEA4468-D78F-582C-CE16-BF318666F88F}"/>
          </ac:spMkLst>
        </pc:spChg>
        <pc:picChg chg="del">
          <ac:chgData name="#CHUA BING HONG#" userId="461ec5b6-ea7c-400b-83d0-29cd857a69a7" providerId="ADAL" clId="{CB5E58C9-6AE3-4B2D-986C-326069ACA8B3}" dt="2023-03-08T01:11:50.555" v="4276" actId="478"/>
          <ac:picMkLst>
            <pc:docMk/>
            <pc:sldMk cId="1880074430" sldId="302"/>
            <ac:picMk id="15" creationId="{B1D7F9F6-B730-D775-9105-88A4CEBCBD35}"/>
          </ac:picMkLst>
        </pc:picChg>
        <pc:cxnChg chg="add mod">
          <ac:chgData name="#CHUA BING HONG#" userId="461ec5b6-ea7c-400b-83d0-29cd857a69a7" providerId="ADAL" clId="{CB5E58C9-6AE3-4B2D-986C-326069ACA8B3}" dt="2023-03-08T01:20:57.602" v="4553" actId="197"/>
          <ac:cxnSpMkLst>
            <pc:docMk/>
            <pc:sldMk cId="1880074430" sldId="302"/>
            <ac:cxnSpMk id="11" creationId="{184D20EC-BD7A-C946-AA2C-70170CB19E29}"/>
          </ac:cxnSpMkLst>
        </pc:cxnChg>
        <pc:cxnChg chg="add del mod">
          <ac:chgData name="#CHUA BING HONG#" userId="461ec5b6-ea7c-400b-83d0-29cd857a69a7" providerId="ADAL" clId="{CB5E58C9-6AE3-4B2D-986C-326069ACA8B3}" dt="2023-03-08T01:21:38.086" v="4568" actId="478"/>
          <ac:cxnSpMkLst>
            <pc:docMk/>
            <pc:sldMk cId="1880074430" sldId="302"/>
            <ac:cxnSpMk id="13" creationId="{656D8D86-3CEE-BA3F-3A50-A95566DB6F93}"/>
          </ac:cxnSpMkLst>
        </pc:cxnChg>
        <pc:cxnChg chg="add del mod">
          <ac:chgData name="#CHUA BING HONG#" userId="461ec5b6-ea7c-400b-83d0-29cd857a69a7" providerId="ADAL" clId="{CB5E58C9-6AE3-4B2D-986C-326069ACA8B3}" dt="2023-03-08T01:20:58.980" v="4554" actId="478"/>
          <ac:cxnSpMkLst>
            <pc:docMk/>
            <pc:sldMk cId="1880074430" sldId="302"/>
            <ac:cxnSpMk id="21" creationId="{33A1B577-93B4-D7E3-5E10-E7547FE8284D}"/>
          </ac:cxnSpMkLst>
        </pc:cxnChg>
        <pc:cxnChg chg="add del mod">
          <ac:chgData name="#CHUA BING HONG#" userId="461ec5b6-ea7c-400b-83d0-29cd857a69a7" providerId="ADAL" clId="{CB5E58C9-6AE3-4B2D-986C-326069ACA8B3}" dt="2023-03-08T01:21:11.902" v="4558" actId="478"/>
          <ac:cxnSpMkLst>
            <pc:docMk/>
            <pc:sldMk cId="1880074430" sldId="302"/>
            <ac:cxnSpMk id="22" creationId="{8A9BC566-A40E-AE66-1DCF-FCBC6F5C46B9}"/>
          </ac:cxnSpMkLst>
        </pc:cxnChg>
        <pc:cxnChg chg="add mod">
          <ac:chgData name="#CHUA BING HONG#" userId="461ec5b6-ea7c-400b-83d0-29cd857a69a7" providerId="ADAL" clId="{CB5E58C9-6AE3-4B2D-986C-326069ACA8B3}" dt="2023-03-08T01:21:24.737" v="4564" actId="1076"/>
          <ac:cxnSpMkLst>
            <pc:docMk/>
            <pc:sldMk cId="1880074430" sldId="302"/>
            <ac:cxnSpMk id="23" creationId="{C9E01493-74A7-32AF-2031-B90F4643FD39}"/>
          </ac:cxnSpMkLst>
        </pc:cxnChg>
        <pc:cxnChg chg="add mod">
          <ac:chgData name="#CHUA BING HONG#" userId="461ec5b6-ea7c-400b-83d0-29cd857a69a7" providerId="ADAL" clId="{CB5E58C9-6AE3-4B2D-986C-326069ACA8B3}" dt="2023-03-08T01:21:47.465" v="4571" actId="14100"/>
          <ac:cxnSpMkLst>
            <pc:docMk/>
            <pc:sldMk cId="1880074430" sldId="302"/>
            <ac:cxnSpMk id="24" creationId="{D194E8F3-7A68-25B8-13BD-949E40FE480D}"/>
          </ac:cxnSpMkLst>
        </pc:cxnChg>
        <pc:cxnChg chg="add mod">
          <ac:chgData name="#CHUA BING HONG#" userId="461ec5b6-ea7c-400b-83d0-29cd857a69a7" providerId="ADAL" clId="{CB5E58C9-6AE3-4B2D-986C-326069ACA8B3}" dt="2023-03-08T01:21:52.506" v="4574" actId="14100"/>
          <ac:cxnSpMkLst>
            <pc:docMk/>
            <pc:sldMk cId="1880074430" sldId="302"/>
            <ac:cxnSpMk id="26" creationId="{77BB41CD-F258-7B2F-F06C-3CDB91A65047}"/>
          </ac:cxnSpMkLst>
        </pc:cxnChg>
      </pc:sldChg>
      <pc:sldChg chg="addSp delSp modSp add mod">
        <pc:chgData name="#CHUA BING HONG#" userId="461ec5b6-ea7c-400b-83d0-29cd857a69a7" providerId="ADAL" clId="{CB5E58C9-6AE3-4B2D-986C-326069ACA8B3}" dt="2023-03-08T02:31:46.153" v="5578" actId="20577"/>
        <pc:sldMkLst>
          <pc:docMk/>
          <pc:sldMk cId="447045944" sldId="303"/>
        </pc:sldMkLst>
        <pc:spChg chg="mod">
          <ac:chgData name="#CHUA BING HONG#" userId="461ec5b6-ea7c-400b-83d0-29cd857a69a7" providerId="ADAL" clId="{CB5E58C9-6AE3-4B2D-986C-326069ACA8B3}" dt="2023-03-08T01:22:55.603" v="4602" actId="20577"/>
          <ac:spMkLst>
            <pc:docMk/>
            <pc:sldMk cId="447045944" sldId="303"/>
            <ac:spMk id="3" creationId="{00000000-0000-0000-0000-000000000000}"/>
          </ac:spMkLst>
        </pc:spChg>
        <pc:spChg chg="add del mod">
          <ac:chgData name="#CHUA BING HONG#" userId="461ec5b6-ea7c-400b-83d0-29cd857a69a7" providerId="ADAL" clId="{CB5E58C9-6AE3-4B2D-986C-326069ACA8B3}" dt="2023-03-08T01:23:12.406" v="4604"/>
          <ac:spMkLst>
            <pc:docMk/>
            <pc:sldMk cId="447045944" sldId="303"/>
            <ac:spMk id="5" creationId="{84635211-A128-657D-A6A4-9988067AC5AF}"/>
          </ac:spMkLst>
        </pc:spChg>
        <pc:spChg chg="mod">
          <ac:chgData name="#CHUA BING HONG#" userId="461ec5b6-ea7c-400b-83d0-29cd857a69a7" providerId="ADAL" clId="{CB5E58C9-6AE3-4B2D-986C-326069ACA8B3}" dt="2023-03-08T01:22:52.532" v="4595" actId="20577"/>
          <ac:spMkLst>
            <pc:docMk/>
            <pc:sldMk cId="447045944" sldId="303"/>
            <ac:spMk id="6" creationId="{9C547539-CF86-FBDE-C719-352448EEC4AC}"/>
          </ac:spMkLst>
        </pc:spChg>
        <pc:spChg chg="mod">
          <ac:chgData name="#CHUA BING HONG#" userId="461ec5b6-ea7c-400b-83d0-29cd857a69a7" providerId="ADAL" clId="{CB5E58C9-6AE3-4B2D-986C-326069ACA8B3}" dt="2023-03-08T02:31:46.153" v="5578" actId="20577"/>
          <ac:spMkLst>
            <pc:docMk/>
            <pc:sldMk cId="447045944" sldId="303"/>
            <ac:spMk id="14" creationId="{288C0A2F-6F6C-C8B5-E886-18A52DEBB5D5}"/>
          </ac:spMkLst>
        </pc:spChg>
        <pc:spChg chg="add del mod">
          <ac:chgData name="#CHUA BING HONG#" userId="461ec5b6-ea7c-400b-83d0-29cd857a69a7" providerId="ADAL" clId="{CB5E58C9-6AE3-4B2D-986C-326069ACA8B3}" dt="2023-03-08T02:02:02.708" v="4619"/>
          <ac:spMkLst>
            <pc:docMk/>
            <pc:sldMk cId="447045944" sldId="303"/>
            <ac:spMk id="16" creationId="{CBBE3F74-C319-F069-A963-FB824FD6CB76}"/>
          </ac:spMkLst>
        </pc:spChg>
        <pc:picChg chg="add del mod ord">
          <ac:chgData name="#CHUA BING HONG#" userId="461ec5b6-ea7c-400b-83d0-29cd857a69a7" providerId="ADAL" clId="{CB5E58C9-6AE3-4B2D-986C-326069ACA8B3}" dt="2023-03-08T02:01:59.182" v="4616" actId="478"/>
          <ac:picMkLst>
            <pc:docMk/>
            <pc:sldMk cId="447045944" sldId="303"/>
            <ac:picMk id="10" creationId="{71AEEE09-32EF-0246-E3B0-5489B5A1B0BA}"/>
          </ac:picMkLst>
        </pc:picChg>
        <pc:picChg chg="add del mod">
          <ac:chgData name="#CHUA BING HONG#" userId="461ec5b6-ea7c-400b-83d0-29cd857a69a7" providerId="ADAL" clId="{CB5E58C9-6AE3-4B2D-986C-326069ACA8B3}" dt="2023-03-08T02:02:02.007" v="4618" actId="21"/>
          <ac:picMkLst>
            <pc:docMk/>
            <pc:sldMk cId="447045944" sldId="303"/>
            <ac:picMk id="12" creationId="{17E08B85-8550-B426-B42F-5B18DC6C31ED}"/>
          </ac:picMkLst>
        </pc:picChg>
        <pc:picChg chg="del">
          <ac:chgData name="#CHUA BING HONG#" userId="461ec5b6-ea7c-400b-83d0-29cd857a69a7" providerId="ADAL" clId="{CB5E58C9-6AE3-4B2D-986C-326069ACA8B3}" dt="2023-03-08T01:23:09.386" v="4603" actId="478"/>
          <ac:picMkLst>
            <pc:docMk/>
            <pc:sldMk cId="447045944" sldId="303"/>
            <ac:picMk id="15" creationId="{B1D7F9F6-B730-D775-9105-88A4CEBCBD35}"/>
          </ac:picMkLst>
        </pc:picChg>
        <pc:picChg chg="add mod">
          <ac:chgData name="#CHUA BING HONG#" userId="461ec5b6-ea7c-400b-83d0-29cd857a69a7" providerId="ADAL" clId="{CB5E58C9-6AE3-4B2D-986C-326069ACA8B3}" dt="2023-03-08T02:02:06.512" v="4620" actId="14100"/>
          <ac:picMkLst>
            <pc:docMk/>
            <pc:sldMk cId="447045944" sldId="303"/>
            <ac:picMk id="17" creationId="{BFCADDE6-4A6D-24A2-F445-AD4A0361D4B2}"/>
          </ac:picMkLst>
        </pc:picChg>
        <pc:picChg chg="add del mod">
          <ac:chgData name="#CHUA BING HONG#" userId="461ec5b6-ea7c-400b-83d0-29cd857a69a7" providerId="ADAL" clId="{CB5E58C9-6AE3-4B2D-986C-326069ACA8B3}" dt="2023-03-08T02:03:41.038" v="4630" actId="478"/>
          <ac:picMkLst>
            <pc:docMk/>
            <pc:sldMk cId="447045944" sldId="303"/>
            <ac:picMk id="19" creationId="{2F1BB4E1-FB6B-CB74-7DD3-5AB0A5D870B8}"/>
          </ac:picMkLst>
        </pc:picChg>
      </pc:sldChg>
      <pc:sldChg chg="addSp delSp modSp add mod">
        <pc:chgData name="#CHUA BING HONG#" userId="461ec5b6-ea7c-400b-83d0-29cd857a69a7" providerId="ADAL" clId="{CB5E58C9-6AE3-4B2D-986C-326069ACA8B3}" dt="2023-03-08T02:16:00.977" v="4883" actId="20577"/>
        <pc:sldMkLst>
          <pc:docMk/>
          <pc:sldMk cId="3737790867" sldId="304"/>
        </pc:sldMkLst>
        <pc:spChg chg="add del mod">
          <ac:chgData name="#CHUA BING HONG#" userId="461ec5b6-ea7c-400b-83d0-29cd857a69a7" providerId="ADAL" clId="{CB5E58C9-6AE3-4B2D-986C-326069ACA8B3}" dt="2023-03-08T02:03:36.999" v="4628"/>
          <ac:spMkLst>
            <pc:docMk/>
            <pc:sldMk cId="3737790867" sldId="304"/>
            <ac:spMk id="5" creationId="{E0284C76-6688-4089-1BB6-7F3A81BA20DE}"/>
          </ac:spMkLst>
        </pc:spChg>
        <pc:spChg chg="add del mod">
          <ac:chgData name="#CHUA BING HONG#" userId="461ec5b6-ea7c-400b-83d0-29cd857a69a7" providerId="ADAL" clId="{CB5E58C9-6AE3-4B2D-986C-326069ACA8B3}" dt="2023-03-08T02:12:17.180" v="4815"/>
          <ac:spMkLst>
            <pc:docMk/>
            <pc:sldMk cId="3737790867" sldId="304"/>
            <ac:spMk id="13" creationId="{1540C43A-BA76-6293-85D4-B115CACBE5C6}"/>
          </ac:spMkLst>
        </pc:spChg>
        <pc:spChg chg="mod">
          <ac:chgData name="#CHUA BING HONG#" userId="461ec5b6-ea7c-400b-83d0-29cd857a69a7" providerId="ADAL" clId="{CB5E58C9-6AE3-4B2D-986C-326069ACA8B3}" dt="2023-03-08T02:16:00.977" v="4883" actId="20577"/>
          <ac:spMkLst>
            <pc:docMk/>
            <pc:sldMk cId="3737790867" sldId="304"/>
            <ac:spMk id="14" creationId="{288C0A2F-6F6C-C8B5-E886-18A52DEBB5D5}"/>
          </ac:spMkLst>
        </pc:spChg>
        <pc:picChg chg="add del mod">
          <ac:chgData name="#CHUA BING HONG#" userId="461ec5b6-ea7c-400b-83d0-29cd857a69a7" providerId="ADAL" clId="{CB5E58C9-6AE3-4B2D-986C-326069ACA8B3}" dt="2023-03-08T02:12:15.255" v="4812" actId="478"/>
          <ac:picMkLst>
            <pc:docMk/>
            <pc:sldMk cId="3737790867" sldId="304"/>
            <ac:picMk id="7" creationId="{B08B9CC5-5AA8-6E5F-6B32-9BFB4A1FCF68}"/>
          </ac:picMkLst>
        </pc:picChg>
        <pc:picChg chg="add del mod">
          <ac:chgData name="#CHUA BING HONG#" userId="461ec5b6-ea7c-400b-83d0-29cd857a69a7" providerId="ADAL" clId="{CB5E58C9-6AE3-4B2D-986C-326069ACA8B3}" dt="2023-03-08T02:12:16.583" v="4814" actId="21"/>
          <ac:picMkLst>
            <pc:docMk/>
            <pc:sldMk cId="3737790867" sldId="304"/>
            <ac:picMk id="11" creationId="{4ED9921B-F818-AEB3-0038-DD8637535AB6}"/>
          </ac:picMkLst>
        </pc:picChg>
        <pc:picChg chg="add mod">
          <ac:chgData name="#CHUA BING HONG#" userId="461ec5b6-ea7c-400b-83d0-29cd857a69a7" providerId="ADAL" clId="{CB5E58C9-6AE3-4B2D-986C-326069ACA8B3}" dt="2023-03-08T02:12:24.342" v="4816" actId="14100"/>
          <ac:picMkLst>
            <pc:docMk/>
            <pc:sldMk cId="3737790867" sldId="304"/>
            <ac:picMk id="15" creationId="{558FF1E8-EA0B-AA84-541C-4EF84FD597D3}"/>
          </ac:picMkLst>
        </pc:picChg>
        <pc:picChg chg="del">
          <ac:chgData name="#CHUA BING HONG#" userId="461ec5b6-ea7c-400b-83d0-29cd857a69a7" providerId="ADAL" clId="{CB5E58C9-6AE3-4B2D-986C-326069ACA8B3}" dt="2023-03-08T02:03:34.657" v="4625" actId="478"/>
          <ac:picMkLst>
            <pc:docMk/>
            <pc:sldMk cId="3737790867" sldId="304"/>
            <ac:picMk id="17" creationId="{BFCADDE6-4A6D-24A2-F445-AD4A0361D4B2}"/>
          </ac:picMkLst>
        </pc:picChg>
        <pc:picChg chg="del mod">
          <ac:chgData name="#CHUA BING HONG#" userId="461ec5b6-ea7c-400b-83d0-29cd857a69a7" providerId="ADAL" clId="{CB5E58C9-6AE3-4B2D-986C-326069ACA8B3}" dt="2023-03-08T02:03:36.414" v="4627" actId="21"/>
          <ac:picMkLst>
            <pc:docMk/>
            <pc:sldMk cId="3737790867" sldId="304"/>
            <ac:picMk id="19" creationId="{2F1BB4E1-FB6B-CB74-7DD3-5AB0A5D870B8}"/>
          </ac:picMkLst>
        </pc:picChg>
      </pc:sldChg>
      <pc:sldChg chg="delSp modSp add mod">
        <pc:chgData name="#CHUA BING HONG#" userId="461ec5b6-ea7c-400b-83d0-29cd857a69a7" providerId="ADAL" clId="{CB5E58C9-6AE3-4B2D-986C-326069ACA8B3}" dt="2023-03-08T02:19:24.348" v="5041" actId="20577"/>
        <pc:sldMkLst>
          <pc:docMk/>
          <pc:sldMk cId="3817889746" sldId="305"/>
        </pc:sldMkLst>
        <pc:spChg chg="mod">
          <ac:chgData name="#CHUA BING HONG#" userId="461ec5b6-ea7c-400b-83d0-29cd857a69a7" providerId="ADAL" clId="{CB5E58C9-6AE3-4B2D-986C-326069ACA8B3}" dt="2023-03-08T02:19:24.348" v="5041" actId="20577"/>
          <ac:spMkLst>
            <pc:docMk/>
            <pc:sldMk cId="3817889746" sldId="305"/>
            <ac:spMk id="14" creationId="{288C0A2F-6F6C-C8B5-E886-18A52DEBB5D5}"/>
          </ac:spMkLst>
        </pc:spChg>
        <pc:picChg chg="del">
          <ac:chgData name="#CHUA BING HONG#" userId="461ec5b6-ea7c-400b-83d0-29cd857a69a7" providerId="ADAL" clId="{CB5E58C9-6AE3-4B2D-986C-326069ACA8B3}" dt="2023-03-08T02:12:26.750" v="4817" actId="478"/>
          <ac:picMkLst>
            <pc:docMk/>
            <pc:sldMk cId="3817889746" sldId="305"/>
            <ac:picMk id="11" creationId="{4ED9921B-F818-AEB3-0038-DD8637535AB6}"/>
          </ac:picMkLst>
        </pc:picChg>
      </pc:sldChg>
      <pc:sldChg chg="modSp add mod">
        <pc:chgData name="#CHUA BING HONG#" userId="461ec5b6-ea7c-400b-83d0-29cd857a69a7" providerId="ADAL" clId="{CB5E58C9-6AE3-4B2D-986C-326069ACA8B3}" dt="2023-03-08T02:51:05.912" v="6493" actId="6549"/>
        <pc:sldMkLst>
          <pc:docMk/>
          <pc:sldMk cId="959631065" sldId="306"/>
        </pc:sldMkLst>
        <pc:spChg chg="mod">
          <ac:chgData name="#CHUA BING HONG#" userId="461ec5b6-ea7c-400b-83d0-29cd857a69a7" providerId="ADAL" clId="{CB5E58C9-6AE3-4B2D-986C-326069ACA8B3}" dt="2023-03-08T02:51:05.912" v="6493" actId="6549"/>
          <ac:spMkLst>
            <pc:docMk/>
            <pc:sldMk cId="959631065" sldId="306"/>
            <ac:spMk id="14" creationId="{288C0A2F-6F6C-C8B5-E886-18A52DEBB5D5}"/>
          </ac:spMkLst>
        </pc:spChg>
      </pc:sldChg>
      <pc:sldChg chg="addSp delSp modSp add mod">
        <pc:chgData name="#CHUA BING HONG#" userId="461ec5b6-ea7c-400b-83d0-29cd857a69a7" providerId="ADAL" clId="{CB5E58C9-6AE3-4B2D-986C-326069ACA8B3}" dt="2023-03-08T02:29:02.483" v="5368" actId="20577"/>
        <pc:sldMkLst>
          <pc:docMk/>
          <pc:sldMk cId="2490020919" sldId="307"/>
        </pc:sldMkLst>
        <pc:spChg chg="add del mod">
          <ac:chgData name="#CHUA BING HONG#" userId="461ec5b6-ea7c-400b-83d0-29cd857a69a7" providerId="ADAL" clId="{CB5E58C9-6AE3-4B2D-986C-326069ACA8B3}" dt="2023-03-08T02:27:58.410" v="5290"/>
          <ac:spMkLst>
            <pc:docMk/>
            <pc:sldMk cId="2490020919" sldId="307"/>
            <ac:spMk id="5" creationId="{A0D71B18-D52E-C025-3791-9413B3516659}"/>
          </ac:spMkLst>
        </pc:spChg>
        <pc:spChg chg="mod">
          <ac:chgData name="#CHUA BING HONG#" userId="461ec5b6-ea7c-400b-83d0-29cd857a69a7" providerId="ADAL" clId="{CB5E58C9-6AE3-4B2D-986C-326069ACA8B3}" dt="2023-03-08T02:29:02.483" v="5368" actId="20577"/>
          <ac:spMkLst>
            <pc:docMk/>
            <pc:sldMk cId="2490020919" sldId="307"/>
            <ac:spMk id="14" creationId="{288C0A2F-6F6C-C8B5-E886-18A52DEBB5D5}"/>
          </ac:spMkLst>
        </pc:spChg>
        <pc:picChg chg="del">
          <ac:chgData name="#CHUA BING HONG#" userId="461ec5b6-ea7c-400b-83d0-29cd857a69a7" providerId="ADAL" clId="{CB5E58C9-6AE3-4B2D-986C-326069ACA8B3}" dt="2023-03-08T02:27:54.435" v="5289" actId="478"/>
          <ac:picMkLst>
            <pc:docMk/>
            <pc:sldMk cId="2490020919" sldId="307"/>
            <ac:picMk id="7" creationId="{B08B9CC5-5AA8-6E5F-6B32-9BFB4A1FCF68}"/>
          </ac:picMkLst>
        </pc:picChg>
        <pc:picChg chg="add mod">
          <ac:chgData name="#CHUA BING HONG#" userId="461ec5b6-ea7c-400b-83d0-29cd857a69a7" providerId="ADAL" clId="{CB5E58C9-6AE3-4B2D-986C-326069ACA8B3}" dt="2023-03-08T02:28:09.134" v="5294" actId="1076"/>
          <ac:picMkLst>
            <pc:docMk/>
            <pc:sldMk cId="2490020919" sldId="307"/>
            <ac:picMk id="11" creationId="{AD4B5C3F-0540-2089-3FF5-33641FF36CA0}"/>
          </ac:picMkLst>
        </pc:picChg>
      </pc:sldChg>
      <pc:sldChg chg="addSp delSp modSp add mod">
        <pc:chgData name="#CHUA BING HONG#" userId="461ec5b6-ea7c-400b-83d0-29cd857a69a7" providerId="ADAL" clId="{CB5E58C9-6AE3-4B2D-986C-326069ACA8B3}" dt="2023-03-08T02:36:15.367" v="5856" actId="20577"/>
        <pc:sldMkLst>
          <pc:docMk/>
          <pc:sldMk cId="3322259771" sldId="308"/>
        </pc:sldMkLst>
        <pc:spChg chg="add del mod">
          <ac:chgData name="#CHUA BING HONG#" userId="461ec5b6-ea7c-400b-83d0-29cd857a69a7" providerId="ADAL" clId="{CB5E58C9-6AE3-4B2D-986C-326069ACA8B3}" dt="2023-03-08T02:29:39.950" v="5460"/>
          <ac:spMkLst>
            <pc:docMk/>
            <pc:sldMk cId="3322259771" sldId="308"/>
            <ac:spMk id="5" creationId="{04FB8EE0-DE1F-58D1-6E47-C63FBA650A7E}"/>
          </ac:spMkLst>
        </pc:spChg>
        <pc:spChg chg="mod">
          <ac:chgData name="#CHUA BING HONG#" userId="461ec5b6-ea7c-400b-83d0-29cd857a69a7" providerId="ADAL" clId="{CB5E58C9-6AE3-4B2D-986C-326069ACA8B3}" dt="2023-03-08T02:29:28.174" v="5458" actId="6549"/>
          <ac:spMkLst>
            <pc:docMk/>
            <pc:sldMk cId="3322259771" sldId="308"/>
            <ac:spMk id="6" creationId="{9C547539-CF86-FBDE-C719-352448EEC4AC}"/>
          </ac:spMkLst>
        </pc:spChg>
        <pc:spChg chg="mod">
          <ac:chgData name="#CHUA BING HONG#" userId="461ec5b6-ea7c-400b-83d0-29cd857a69a7" providerId="ADAL" clId="{CB5E58C9-6AE3-4B2D-986C-326069ACA8B3}" dt="2023-03-08T02:36:15.367" v="5856" actId="20577"/>
          <ac:spMkLst>
            <pc:docMk/>
            <pc:sldMk cId="3322259771" sldId="308"/>
            <ac:spMk id="14" creationId="{288C0A2F-6F6C-C8B5-E886-18A52DEBB5D5}"/>
          </ac:spMkLst>
        </pc:spChg>
        <pc:picChg chg="add mod">
          <ac:chgData name="#CHUA BING HONG#" userId="461ec5b6-ea7c-400b-83d0-29cd857a69a7" providerId="ADAL" clId="{CB5E58C9-6AE3-4B2D-986C-326069ACA8B3}" dt="2023-03-08T02:29:43.197" v="5463" actId="14100"/>
          <ac:picMkLst>
            <pc:docMk/>
            <pc:sldMk cId="3322259771" sldId="308"/>
            <ac:picMk id="10" creationId="{24ACF7A2-6014-B239-295B-D13B86BB12A8}"/>
          </ac:picMkLst>
        </pc:picChg>
        <pc:picChg chg="del">
          <ac:chgData name="#CHUA BING HONG#" userId="461ec5b6-ea7c-400b-83d0-29cd857a69a7" providerId="ADAL" clId="{CB5E58C9-6AE3-4B2D-986C-326069ACA8B3}" dt="2023-03-08T02:29:36.577" v="5459" actId="478"/>
          <ac:picMkLst>
            <pc:docMk/>
            <pc:sldMk cId="3322259771" sldId="308"/>
            <ac:picMk id="11" creationId="{AD4B5C3F-0540-2089-3FF5-33641FF36CA0}"/>
          </ac:picMkLst>
        </pc:picChg>
      </pc:sldChg>
      <pc:sldChg chg="addSp delSp modSp add mod">
        <pc:chgData name="#CHUA BING HONG#" userId="461ec5b6-ea7c-400b-83d0-29cd857a69a7" providerId="ADAL" clId="{CB5E58C9-6AE3-4B2D-986C-326069ACA8B3}" dt="2023-03-08T02:35:56.245" v="5854" actId="20577"/>
        <pc:sldMkLst>
          <pc:docMk/>
          <pc:sldMk cId="3097778758" sldId="309"/>
        </pc:sldMkLst>
        <pc:spChg chg="add del mod">
          <ac:chgData name="#CHUA BING HONG#" userId="461ec5b6-ea7c-400b-83d0-29cd857a69a7" providerId="ADAL" clId="{CB5E58C9-6AE3-4B2D-986C-326069ACA8B3}" dt="2023-03-08T02:34:44.704" v="5701"/>
          <ac:spMkLst>
            <pc:docMk/>
            <pc:sldMk cId="3097778758" sldId="309"/>
            <ac:spMk id="5" creationId="{5EBE7F19-08A7-FCDC-836E-30F99D41BBB2}"/>
          </ac:spMkLst>
        </pc:spChg>
        <pc:spChg chg="mod">
          <ac:chgData name="#CHUA BING HONG#" userId="461ec5b6-ea7c-400b-83d0-29cd857a69a7" providerId="ADAL" clId="{CB5E58C9-6AE3-4B2D-986C-326069ACA8B3}" dt="2023-03-08T02:35:56.245" v="5854" actId="20577"/>
          <ac:spMkLst>
            <pc:docMk/>
            <pc:sldMk cId="3097778758" sldId="309"/>
            <ac:spMk id="14" creationId="{288C0A2F-6F6C-C8B5-E886-18A52DEBB5D5}"/>
          </ac:spMkLst>
        </pc:spChg>
        <pc:picChg chg="del">
          <ac:chgData name="#CHUA BING HONG#" userId="461ec5b6-ea7c-400b-83d0-29cd857a69a7" providerId="ADAL" clId="{CB5E58C9-6AE3-4B2D-986C-326069ACA8B3}" dt="2023-03-08T02:34:33.646" v="5700" actId="478"/>
          <ac:picMkLst>
            <pc:docMk/>
            <pc:sldMk cId="3097778758" sldId="309"/>
            <ac:picMk id="10" creationId="{24ACF7A2-6014-B239-295B-D13B86BB12A8}"/>
          </ac:picMkLst>
        </pc:picChg>
        <pc:picChg chg="add mod">
          <ac:chgData name="#CHUA BING HONG#" userId="461ec5b6-ea7c-400b-83d0-29cd857a69a7" providerId="ADAL" clId="{CB5E58C9-6AE3-4B2D-986C-326069ACA8B3}" dt="2023-03-08T02:34:47.176" v="5704" actId="14100"/>
          <ac:picMkLst>
            <pc:docMk/>
            <pc:sldMk cId="3097778758" sldId="309"/>
            <ac:picMk id="11" creationId="{CFF9AB36-4341-E1B9-16EB-46207467ACF4}"/>
          </ac:picMkLst>
        </pc:picChg>
      </pc:sldChg>
      <pc:sldChg chg="addSp delSp modSp add mod modClrScheme chgLayout">
        <pc:chgData name="#CHUA BING HONG#" userId="461ec5b6-ea7c-400b-83d0-29cd857a69a7" providerId="ADAL" clId="{CB5E58C9-6AE3-4B2D-986C-326069ACA8B3}" dt="2023-03-08T03:06:33.283" v="6862" actId="20577"/>
        <pc:sldMkLst>
          <pc:docMk/>
          <pc:sldMk cId="2329535161" sldId="310"/>
        </pc:sldMkLst>
        <pc:spChg chg="mod ord">
          <ac:chgData name="#CHUA BING HONG#" userId="461ec5b6-ea7c-400b-83d0-29cd857a69a7" providerId="ADAL" clId="{CB5E58C9-6AE3-4B2D-986C-326069ACA8B3}" dt="2023-03-08T02:39:58.338" v="5904" actId="700"/>
          <ac:spMkLst>
            <pc:docMk/>
            <pc:sldMk cId="2329535161" sldId="310"/>
            <ac:spMk id="3" creationId="{00000000-0000-0000-0000-000000000000}"/>
          </ac:spMkLst>
        </pc:spChg>
        <pc:spChg chg="del mod ord">
          <ac:chgData name="#CHUA BING HONG#" userId="461ec5b6-ea7c-400b-83d0-29cd857a69a7" providerId="ADAL" clId="{CB5E58C9-6AE3-4B2D-986C-326069ACA8B3}" dt="2023-03-08T02:39:58.338" v="5904" actId="700"/>
          <ac:spMkLst>
            <pc:docMk/>
            <pc:sldMk cId="2329535161" sldId="310"/>
            <ac:spMk id="4" creationId="{D65F35CF-79CE-22D9-ED1E-871EFFB48F1F}"/>
          </ac:spMkLst>
        </pc:spChg>
        <pc:spChg chg="add del mod">
          <ac:chgData name="#CHUA BING HONG#" userId="461ec5b6-ea7c-400b-83d0-29cd857a69a7" providerId="ADAL" clId="{CB5E58C9-6AE3-4B2D-986C-326069ACA8B3}" dt="2023-03-08T02:39:58.338" v="5904" actId="700"/>
          <ac:spMkLst>
            <pc:docMk/>
            <pc:sldMk cId="2329535161" sldId="310"/>
            <ac:spMk id="5" creationId="{B5ED6CD6-6A34-0F02-EE76-AE5056D4A467}"/>
          </ac:spMkLst>
        </pc:spChg>
        <pc:spChg chg="mod ord">
          <ac:chgData name="#CHUA BING HONG#" userId="461ec5b6-ea7c-400b-83d0-29cd857a69a7" providerId="ADAL" clId="{CB5E58C9-6AE3-4B2D-986C-326069ACA8B3}" dt="2023-03-08T02:39:58.338" v="5904" actId="700"/>
          <ac:spMkLst>
            <pc:docMk/>
            <pc:sldMk cId="2329535161" sldId="310"/>
            <ac:spMk id="6" creationId="{9C547539-CF86-FBDE-C719-352448EEC4AC}"/>
          </ac:spMkLst>
        </pc:spChg>
        <pc:spChg chg="add mod ord">
          <ac:chgData name="#CHUA BING HONG#" userId="461ec5b6-ea7c-400b-83d0-29cd857a69a7" providerId="ADAL" clId="{CB5E58C9-6AE3-4B2D-986C-326069ACA8B3}" dt="2023-03-08T02:39:58.338" v="5904" actId="700"/>
          <ac:spMkLst>
            <pc:docMk/>
            <pc:sldMk cId="2329535161" sldId="310"/>
            <ac:spMk id="7" creationId="{D4DB890F-46A4-7CF2-49C0-86F412451535}"/>
          </ac:spMkLst>
        </pc:spChg>
        <pc:spChg chg="mod ord">
          <ac:chgData name="#CHUA BING HONG#" userId="461ec5b6-ea7c-400b-83d0-29cd857a69a7" providerId="ADAL" clId="{CB5E58C9-6AE3-4B2D-986C-326069ACA8B3}" dt="2023-03-08T02:39:58.338" v="5904" actId="700"/>
          <ac:spMkLst>
            <pc:docMk/>
            <pc:sldMk cId="2329535161" sldId="310"/>
            <ac:spMk id="8" creationId="{00000000-0000-0000-0000-000000000000}"/>
          </ac:spMkLst>
        </pc:spChg>
        <pc:spChg chg="mod ord">
          <ac:chgData name="#CHUA BING HONG#" userId="461ec5b6-ea7c-400b-83d0-29cd857a69a7" providerId="ADAL" clId="{CB5E58C9-6AE3-4B2D-986C-326069ACA8B3}" dt="2023-03-08T02:39:58.338" v="5904" actId="700"/>
          <ac:spMkLst>
            <pc:docMk/>
            <pc:sldMk cId="2329535161" sldId="310"/>
            <ac:spMk id="9" creationId="{00000000-0000-0000-0000-000000000000}"/>
          </ac:spMkLst>
        </pc:spChg>
        <pc:spChg chg="mod ord">
          <ac:chgData name="#CHUA BING HONG#" userId="461ec5b6-ea7c-400b-83d0-29cd857a69a7" providerId="ADAL" clId="{CB5E58C9-6AE3-4B2D-986C-326069ACA8B3}" dt="2023-03-08T03:06:33.283" v="6862" actId="20577"/>
          <ac:spMkLst>
            <pc:docMk/>
            <pc:sldMk cId="2329535161" sldId="310"/>
            <ac:spMk id="14" creationId="{288C0A2F-6F6C-C8B5-E886-18A52DEBB5D5}"/>
          </ac:spMkLst>
        </pc:spChg>
        <pc:picChg chg="del">
          <ac:chgData name="#CHUA BING HONG#" userId="461ec5b6-ea7c-400b-83d0-29cd857a69a7" providerId="ADAL" clId="{CB5E58C9-6AE3-4B2D-986C-326069ACA8B3}" dt="2023-03-08T02:37:03.149" v="5903" actId="478"/>
          <ac:picMkLst>
            <pc:docMk/>
            <pc:sldMk cId="2329535161" sldId="310"/>
            <ac:picMk id="11" creationId="{CFF9AB36-4341-E1B9-16EB-46207467ACF4}"/>
          </ac:picMkLst>
        </pc:picChg>
      </pc:sldChg>
      <pc:sldChg chg="addSp delSp modSp add mod ord modClrScheme chgLayout">
        <pc:chgData name="#CHUA BING HONG#" userId="461ec5b6-ea7c-400b-83d0-29cd857a69a7" providerId="ADAL" clId="{CB5E58C9-6AE3-4B2D-986C-326069ACA8B3}" dt="2023-03-08T03:14:51.127" v="7221" actId="20577"/>
        <pc:sldMkLst>
          <pc:docMk/>
          <pc:sldMk cId="3643796305" sldId="311"/>
        </pc:sldMkLst>
        <pc:spChg chg="add del mod ord">
          <ac:chgData name="#CHUA BING HONG#" userId="461ec5b6-ea7c-400b-83d0-29cd857a69a7" providerId="ADAL" clId="{CB5E58C9-6AE3-4B2D-986C-326069ACA8B3}" dt="2023-03-08T02:48:07.811" v="6339" actId="700"/>
          <ac:spMkLst>
            <pc:docMk/>
            <pc:sldMk cId="3643796305" sldId="311"/>
            <ac:spMk id="2" creationId="{AFD97F3D-8B87-B5AC-83B9-23B1F4E580CF}"/>
          </ac:spMkLst>
        </pc:spChg>
        <pc:spChg chg="mod ord">
          <ac:chgData name="#CHUA BING HONG#" userId="461ec5b6-ea7c-400b-83d0-29cd857a69a7" providerId="ADAL" clId="{CB5E58C9-6AE3-4B2D-986C-326069ACA8B3}" dt="2023-03-08T02:48:07.811" v="6339" actId="700"/>
          <ac:spMkLst>
            <pc:docMk/>
            <pc:sldMk cId="3643796305" sldId="311"/>
            <ac:spMk id="3" creationId="{00000000-0000-0000-0000-000000000000}"/>
          </ac:spMkLst>
        </pc:spChg>
        <pc:spChg chg="add mod ord">
          <ac:chgData name="#CHUA BING HONG#" userId="461ec5b6-ea7c-400b-83d0-29cd857a69a7" providerId="ADAL" clId="{CB5E58C9-6AE3-4B2D-986C-326069ACA8B3}" dt="2023-03-08T02:48:07.811" v="6339" actId="700"/>
          <ac:spMkLst>
            <pc:docMk/>
            <pc:sldMk cId="3643796305" sldId="311"/>
            <ac:spMk id="4" creationId="{C2B1BE49-DC40-2540-F354-BA7F72F8890B}"/>
          </ac:spMkLst>
        </pc:spChg>
        <pc:spChg chg="add del mod ord">
          <ac:chgData name="#CHUA BING HONG#" userId="461ec5b6-ea7c-400b-83d0-29cd857a69a7" providerId="ADAL" clId="{CB5E58C9-6AE3-4B2D-986C-326069ACA8B3}" dt="2023-03-08T03:08:24.259" v="6863" actId="22"/>
          <ac:spMkLst>
            <pc:docMk/>
            <pc:sldMk cId="3643796305" sldId="311"/>
            <ac:spMk id="5" creationId="{B4DD93C4-D347-F1DE-611B-E7EA6620D244}"/>
          </ac:spMkLst>
        </pc:spChg>
        <pc:spChg chg="mod ord">
          <ac:chgData name="#CHUA BING HONG#" userId="461ec5b6-ea7c-400b-83d0-29cd857a69a7" providerId="ADAL" clId="{CB5E58C9-6AE3-4B2D-986C-326069ACA8B3}" dt="2023-03-08T02:48:07.811" v="6339" actId="700"/>
          <ac:spMkLst>
            <pc:docMk/>
            <pc:sldMk cId="3643796305" sldId="311"/>
            <ac:spMk id="6" creationId="{9C547539-CF86-FBDE-C719-352448EEC4AC}"/>
          </ac:spMkLst>
        </pc:spChg>
        <pc:spChg chg="del">
          <ac:chgData name="#CHUA BING HONG#" userId="461ec5b6-ea7c-400b-83d0-29cd857a69a7" providerId="ADAL" clId="{CB5E58C9-6AE3-4B2D-986C-326069ACA8B3}" dt="2023-03-08T02:48:06.013" v="6338" actId="700"/>
          <ac:spMkLst>
            <pc:docMk/>
            <pc:sldMk cId="3643796305" sldId="311"/>
            <ac:spMk id="7" creationId="{D4DB890F-46A4-7CF2-49C0-86F412451535}"/>
          </ac:spMkLst>
        </pc:spChg>
        <pc:spChg chg="mod ord">
          <ac:chgData name="#CHUA BING HONG#" userId="461ec5b6-ea7c-400b-83d0-29cd857a69a7" providerId="ADAL" clId="{CB5E58C9-6AE3-4B2D-986C-326069ACA8B3}" dt="2023-03-08T02:48:07.811" v="6339" actId="700"/>
          <ac:spMkLst>
            <pc:docMk/>
            <pc:sldMk cId="3643796305" sldId="311"/>
            <ac:spMk id="8" creationId="{00000000-0000-0000-0000-000000000000}"/>
          </ac:spMkLst>
        </pc:spChg>
        <pc:spChg chg="mod ord">
          <ac:chgData name="#CHUA BING HONG#" userId="461ec5b6-ea7c-400b-83d0-29cd857a69a7" providerId="ADAL" clId="{CB5E58C9-6AE3-4B2D-986C-326069ACA8B3}" dt="2023-03-08T02:48:07.811" v="6339" actId="700"/>
          <ac:spMkLst>
            <pc:docMk/>
            <pc:sldMk cId="3643796305" sldId="311"/>
            <ac:spMk id="9" creationId="{00000000-0000-0000-0000-000000000000}"/>
          </ac:spMkLst>
        </pc:spChg>
        <pc:spChg chg="add mod ord">
          <ac:chgData name="#CHUA BING HONG#" userId="461ec5b6-ea7c-400b-83d0-29cd857a69a7" providerId="ADAL" clId="{CB5E58C9-6AE3-4B2D-986C-326069ACA8B3}" dt="2023-03-08T03:11:28.930" v="6958" actId="1038"/>
          <ac:spMkLst>
            <pc:docMk/>
            <pc:sldMk cId="3643796305" sldId="311"/>
            <ac:spMk id="12" creationId="{63292A78-C732-70F9-1E21-4284960B6AA4}"/>
          </ac:spMkLst>
        </pc:spChg>
        <pc:spChg chg="add del mod">
          <ac:chgData name="#CHUA BING HONG#" userId="461ec5b6-ea7c-400b-83d0-29cd857a69a7" providerId="ADAL" clId="{CB5E58C9-6AE3-4B2D-986C-326069ACA8B3}" dt="2023-03-08T03:10:43.017" v="6943" actId="478"/>
          <ac:spMkLst>
            <pc:docMk/>
            <pc:sldMk cId="3643796305" sldId="311"/>
            <ac:spMk id="13" creationId="{33CC83C3-0038-255A-CE68-B7F8472F5724}"/>
          </ac:spMkLst>
        </pc:spChg>
        <pc:spChg chg="mod ord">
          <ac:chgData name="#CHUA BING HONG#" userId="461ec5b6-ea7c-400b-83d0-29cd857a69a7" providerId="ADAL" clId="{CB5E58C9-6AE3-4B2D-986C-326069ACA8B3}" dt="2023-03-08T03:14:51.127" v="7221" actId="20577"/>
          <ac:spMkLst>
            <pc:docMk/>
            <pc:sldMk cId="3643796305" sldId="311"/>
            <ac:spMk id="14" creationId="{288C0A2F-6F6C-C8B5-E886-18A52DEBB5D5}"/>
          </ac:spMkLst>
        </pc:spChg>
        <pc:spChg chg="add del">
          <ac:chgData name="#CHUA BING HONG#" userId="461ec5b6-ea7c-400b-83d0-29cd857a69a7" providerId="ADAL" clId="{CB5E58C9-6AE3-4B2D-986C-326069ACA8B3}" dt="2023-03-08T03:10:51.628" v="6945" actId="21"/>
          <ac:spMkLst>
            <pc:docMk/>
            <pc:sldMk cId="3643796305" sldId="311"/>
            <ac:spMk id="15" creationId="{1FC3949C-8EA1-33E3-4459-88B299B2D9C1}"/>
          </ac:spMkLst>
        </pc:spChg>
        <pc:spChg chg="add mod">
          <ac:chgData name="#CHUA BING HONG#" userId="461ec5b6-ea7c-400b-83d0-29cd857a69a7" providerId="ADAL" clId="{CB5E58C9-6AE3-4B2D-986C-326069ACA8B3}" dt="2023-03-08T03:11:09.861" v="6947" actId="207"/>
          <ac:spMkLst>
            <pc:docMk/>
            <pc:sldMk cId="3643796305" sldId="311"/>
            <ac:spMk id="16" creationId="{3EFCA585-24F7-FE7A-7C7D-DBEA114C18B6}"/>
          </ac:spMkLst>
        </pc:spChg>
        <pc:picChg chg="add mod ord">
          <ac:chgData name="#CHUA BING HONG#" userId="461ec5b6-ea7c-400b-83d0-29cd857a69a7" providerId="ADAL" clId="{CB5E58C9-6AE3-4B2D-986C-326069ACA8B3}" dt="2023-03-08T03:08:32.948" v="6878" actId="1035"/>
          <ac:picMkLst>
            <pc:docMk/>
            <pc:sldMk cId="3643796305" sldId="311"/>
            <ac:picMk id="11" creationId="{16387AB7-3AC7-683D-B2DC-BEC848B928B2}"/>
          </ac:picMkLst>
        </pc:picChg>
      </pc:sldChg>
      <pc:sldChg chg="modSp add del mod">
        <pc:chgData name="#CHUA BING HONG#" userId="461ec5b6-ea7c-400b-83d0-29cd857a69a7" providerId="ADAL" clId="{CB5E58C9-6AE3-4B2D-986C-326069ACA8B3}" dt="2023-03-08T03:26:05.482" v="7541" actId="47"/>
        <pc:sldMkLst>
          <pc:docMk/>
          <pc:sldMk cId="3061009667" sldId="312"/>
        </pc:sldMkLst>
        <pc:spChg chg="mod">
          <ac:chgData name="#CHUA BING HONG#" userId="461ec5b6-ea7c-400b-83d0-29cd857a69a7" providerId="ADAL" clId="{CB5E58C9-6AE3-4B2D-986C-326069ACA8B3}" dt="2023-03-08T02:59:17.339" v="6504" actId="20577"/>
          <ac:spMkLst>
            <pc:docMk/>
            <pc:sldMk cId="3061009667" sldId="312"/>
            <ac:spMk id="3" creationId="{00000000-0000-0000-0000-000000000000}"/>
          </ac:spMkLst>
        </pc:spChg>
        <pc:spChg chg="mod">
          <ac:chgData name="#CHUA BING HONG#" userId="461ec5b6-ea7c-400b-83d0-29cd857a69a7" providerId="ADAL" clId="{CB5E58C9-6AE3-4B2D-986C-326069ACA8B3}" dt="2023-03-08T02:59:23.359" v="6506" actId="20577"/>
          <ac:spMkLst>
            <pc:docMk/>
            <pc:sldMk cId="3061009667" sldId="312"/>
            <ac:spMk id="5" creationId="{00000000-0000-0000-0000-000000000000}"/>
          </ac:spMkLst>
        </pc:spChg>
      </pc:sldChg>
      <pc:sldChg chg="modSp add mod">
        <pc:chgData name="#CHUA BING HONG#" userId="461ec5b6-ea7c-400b-83d0-29cd857a69a7" providerId="ADAL" clId="{CB5E58C9-6AE3-4B2D-986C-326069ACA8B3}" dt="2023-03-08T03:18:10.338" v="7242" actId="20577"/>
        <pc:sldMkLst>
          <pc:docMk/>
          <pc:sldMk cId="1617713286" sldId="313"/>
        </pc:sldMkLst>
        <pc:spChg chg="mod">
          <ac:chgData name="#CHUA BING HONG#" userId="461ec5b6-ea7c-400b-83d0-29cd857a69a7" providerId="ADAL" clId="{CB5E58C9-6AE3-4B2D-986C-326069ACA8B3}" dt="2023-03-08T03:18:10.338" v="7242" actId="20577"/>
          <ac:spMkLst>
            <pc:docMk/>
            <pc:sldMk cId="1617713286" sldId="313"/>
            <ac:spMk id="14" creationId="{288C0A2F-6F6C-C8B5-E886-18A52DEBB5D5}"/>
          </ac:spMkLst>
        </pc:spChg>
      </pc:sldChg>
      <pc:sldChg chg="modSp add mod">
        <pc:chgData name="#CHUA BING HONG#" userId="461ec5b6-ea7c-400b-83d0-29cd857a69a7" providerId="ADAL" clId="{CB5E58C9-6AE3-4B2D-986C-326069ACA8B3}" dt="2023-03-08T03:19:13.899" v="7441" actId="20577"/>
        <pc:sldMkLst>
          <pc:docMk/>
          <pc:sldMk cId="3586714772" sldId="314"/>
        </pc:sldMkLst>
        <pc:spChg chg="mod">
          <ac:chgData name="#CHUA BING HONG#" userId="461ec5b6-ea7c-400b-83d0-29cd857a69a7" providerId="ADAL" clId="{CB5E58C9-6AE3-4B2D-986C-326069ACA8B3}" dt="2023-03-08T03:19:13.899" v="7441" actId="20577"/>
          <ac:spMkLst>
            <pc:docMk/>
            <pc:sldMk cId="3586714772" sldId="314"/>
            <ac:spMk id="14" creationId="{288C0A2F-6F6C-C8B5-E886-18A52DEBB5D5}"/>
          </ac:spMkLst>
        </pc:spChg>
      </pc:sldChg>
      <pc:sldChg chg="addSp delSp modSp add del mod modClrScheme chgLayout">
        <pc:chgData name="#CHUA BING HONG#" userId="461ec5b6-ea7c-400b-83d0-29cd857a69a7" providerId="ADAL" clId="{CB5E58C9-6AE3-4B2D-986C-326069ACA8B3}" dt="2023-03-08T03:27:46.639" v="7575" actId="47"/>
        <pc:sldMkLst>
          <pc:docMk/>
          <pc:sldMk cId="2663522357" sldId="315"/>
        </pc:sldMkLst>
        <pc:spChg chg="mod ord">
          <ac:chgData name="#CHUA BING HONG#" userId="461ec5b6-ea7c-400b-83d0-29cd857a69a7" providerId="ADAL" clId="{CB5E58C9-6AE3-4B2D-986C-326069ACA8B3}" dt="2023-03-08T03:26:15.972" v="7554" actId="700"/>
          <ac:spMkLst>
            <pc:docMk/>
            <pc:sldMk cId="2663522357" sldId="315"/>
            <ac:spMk id="3" creationId="{00000000-0000-0000-0000-000000000000}"/>
          </ac:spMkLst>
        </pc:spChg>
        <pc:spChg chg="add del mod ord">
          <ac:chgData name="#CHUA BING HONG#" userId="461ec5b6-ea7c-400b-83d0-29cd857a69a7" providerId="ADAL" clId="{CB5E58C9-6AE3-4B2D-986C-326069ACA8B3}" dt="2023-03-08T03:26:15.972" v="7554" actId="700"/>
          <ac:spMkLst>
            <pc:docMk/>
            <pc:sldMk cId="2663522357" sldId="315"/>
            <ac:spMk id="4" creationId="{3D95F590-E2D8-4757-4BB2-4DC6AFE6A204}"/>
          </ac:spMkLst>
        </pc:spChg>
        <pc:spChg chg="add mod ord">
          <ac:chgData name="#CHUA BING HONG#" userId="461ec5b6-ea7c-400b-83d0-29cd857a69a7" providerId="ADAL" clId="{CB5E58C9-6AE3-4B2D-986C-326069ACA8B3}" dt="2023-03-08T03:26:15.972" v="7554" actId="700"/>
          <ac:spMkLst>
            <pc:docMk/>
            <pc:sldMk cId="2663522357" sldId="315"/>
            <ac:spMk id="5" creationId="{A973972E-3CEC-ECD6-9F1E-2695B7BF0871}"/>
          </ac:spMkLst>
        </pc:spChg>
        <pc:spChg chg="add del mod ord">
          <ac:chgData name="#CHUA BING HONG#" userId="461ec5b6-ea7c-400b-83d0-29cd857a69a7" providerId="ADAL" clId="{CB5E58C9-6AE3-4B2D-986C-326069ACA8B3}" dt="2023-03-08T03:26:39.060" v="7561" actId="478"/>
          <ac:spMkLst>
            <pc:docMk/>
            <pc:sldMk cId="2663522357" sldId="315"/>
            <ac:spMk id="6" creationId="{5E62C226-9404-0E2B-9467-60920DDFDD7B}"/>
          </ac:spMkLst>
        </pc:spChg>
        <pc:spChg chg="mod ord">
          <ac:chgData name="#CHUA BING HONG#" userId="461ec5b6-ea7c-400b-83d0-29cd857a69a7" providerId="ADAL" clId="{CB5E58C9-6AE3-4B2D-986C-326069ACA8B3}" dt="2023-03-08T03:26:15.972" v="7554" actId="700"/>
          <ac:spMkLst>
            <pc:docMk/>
            <pc:sldMk cId="2663522357" sldId="315"/>
            <ac:spMk id="8" creationId="{00000000-0000-0000-0000-000000000000}"/>
          </ac:spMkLst>
        </pc:spChg>
        <pc:spChg chg="mod ord">
          <ac:chgData name="#CHUA BING HONG#" userId="461ec5b6-ea7c-400b-83d0-29cd857a69a7" providerId="ADAL" clId="{CB5E58C9-6AE3-4B2D-986C-326069ACA8B3}" dt="2023-03-08T03:26:15.972" v="7554" actId="700"/>
          <ac:spMkLst>
            <pc:docMk/>
            <pc:sldMk cId="2663522357" sldId="315"/>
            <ac:spMk id="9" creationId="{00000000-0000-0000-0000-000000000000}"/>
          </ac:spMkLst>
        </pc:spChg>
        <pc:spChg chg="mod">
          <ac:chgData name="#CHUA BING HONG#" userId="461ec5b6-ea7c-400b-83d0-29cd857a69a7" providerId="ADAL" clId="{CB5E58C9-6AE3-4B2D-986C-326069ACA8B3}" dt="2023-03-08T03:26:37.039" v="7560" actId="1076"/>
          <ac:spMkLst>
            <pc:docMk/>
            <pc:sldMk cId="2663522357" sldId="315"/>
            <ac:spMk id="11" creationId="{456D26A3-6E29-C0E9-40D8-4E1D42E3BB94}"/>
          </ac:spMkLst>
        </pc:spChg>
        <pc:spChg chg="mod">
          <ac:chgData name="#CHUA BING HONG#" userId="461ec5b6-ea7c-400b-83d0-29cd857a69a7" providerId="ADAL" clId="{CB5E58C9-6AE3-4B2D-986C-326069ACA8B3}" dt="2023-03-08T03:26:37.039" v="7560" actId="1076"/>
          <ac:spMkLst>
            <pc:docMk/>
            <pc:sldMk cId="2663522357" sldId="315"/>
            <ac:spMk id="16" creationId="{556A1231-1C21-77E4-34E3-671DD7657A6A}"/>
          </ac:spMkLst>
        </pc:spChg>
        <pc:spChg chg="mod ord">
          <ac:chgData name="#CHUA BING HONG#" userId="461ec5b6-ea7c-400b-83d0-29cd857a69a7" providerId="ADAL" clId="{CB5E58C9-6AE3-4B2D-986C-326069ACA8B3}" dt="2023-03-08T03:26:40.275" v="7562" actId="20577"/>
          <ac:spMkLst>
            <pc:docMk/>
            <pc:sldMk cId="2663522357" sldId="315"/>
            <ac:spMk id="17" creationId="{4644AFC4-7EC7-A563-9EFE-712CAA3227DF}"/>
          </ac:spMkLst>
        </pc:spChg>
        <pc:spChg chg="del mod ord">
          <ac:chgData name="#CHUA BING HONG#" userId="461ec5b6-ea7c-400b-83d0-29cd857a69a7" providerId="ADAL" clId="{CB5E58C9-6AE3-4B2D-986C-326069ACA8B3}" dt="2023-03-08T03:26:15.972" v="7554" actId="700"/>
          <ac:spMkLst>
            <pc:docMk/>
            <pc:sldMk cId="2663522357" sldId="315"/>
            <ac:spMk id="18" creationId="{681DE495-3C82-63B6-7604-58B3AB5EE16D}"/>
          </ac:spMkLst>
        </pc:spChg>
        <pc:spChg chg="mod">
          <ac:chgData name="#CHUA BING HONG#" userId="461ec5b6-ea7c-400b-83d0-29cd857a69a7" providerId="ADAL" clId="{CB5E58C9-6AE3-4B2D-986C-326069ACA8B3}" dt="2023-03-08T03:27:31.040" v="7571" actId="20577"/>
          <ac:spMkLst>
            <pc:docMk/>
            <pc:sldMk cId="2663522357" sldId="315"/>
            <ac:spMk id="21" creationId="{E4404783-37FE-E490-D209-1B4DB24B1385}"/>
          </ac:spMkLst>
        </pc:spChg>
        <pc:spChg chg="del">
          <ac:chgData name="#CHUA BING HONG#" userId="461ec5b6-ea7c-400b-83d0-29cd857a69a7" providerId="ADAL" clId="{CB5E58C9-6AE3-4B2D-986C-326069ACA8B3}" dt="2023-03-08T03:26:19.602" v="7555" actId="478"/>
          <ac:spMkLst>
            <pc:docMk/>
            <pc:sldMk cId="2663522357" sldId="315"/>
            <ac:spMk id="27" creationId="{6EFFBC19-2DC6-600C-431E-C827E2E71541}"/>
          </ac:spMkLst>
        </pc:spChg>
        <pc:picChg chg="del">
          <ac:chgData name="#CHUA BING HONG#" userId="461ec5b6-ea7c-400b-83d0-29cd857a69a7" providerId="ADAL" clId="{CB5E58C9-6AE3-4B2D-986C-326069ACA8B3}" dt="2023-03-08T03:26:10.872" v="7553" actId="478"/>
          <ac:picMkLst>
            <pc:docMk/>
            <pc:sldMk cId="2663522357" sldId="315"/>
            <ac:picMk id="33" creationId="{3B3E8EAA-C36D-0BCA-10F8-1FFE96E15649}"/>
          </ac:picMkLst>
        </pc:picChg>
        <pc:picChg chg="del">
          <ac:chgData name="#CHUA BING HONG#" userId="461ec5b6-ea7c-400b-83d0-29cd857a69a7" providerId="ADAL" clId="{CB5E58C9-6AE3-4B2D-986C-326069ACA8B3}" dt="2023-03-08T03:26:10.579" v="7552" actId="478"/>
          <ac:picMkLst>
            <pc:docMk/>
            <pc:sldMk cId="2663522357" sldId="315"/>
            <ac:picMk id="34" creationId="{D6880639-221D-6D73-A440-8354D8F66E89}"/>
          </ac:picMkLst>
        </pc:picChg>
        <pc:cxnChg chg="mod">
          <ac:chgData name="#CHUA BING HONG#" userId="461ec5b6-ea7c-400b-83d0-29cd857a69a7" providerId="ADAL" clId="{CB5E58C9-6AE3-4B2D-986C-326069ACA8B3}" dt="2023-03-08T03:26:37.039" v="7560" actId="1076"/>
          <ac:cxnSpMkLst>
            <pc:docMk/>
            <pc:sldMk cId="2663522357" sldId="315"/>
            <ac:cxnSpMk id="13" creationId="{B76710F5-EA90-BE23-44BA-49F8B1253665}"/>
          </ac:cxnSpMkLst>
        </pc:cxnChg>
        <pc:cxnChg chg="mod">
          <ac:chgData name="#CHUA BING HONG#" userId="461ec5b6-ea7c-400b-83d0-29cd857a69a7" providerId="ADAL" clId="{CB5E58C9-6AE3-4B2D-986C-326069ACA8B3}" dt="2023-03-08T03:26:37.039" v="7560" actId="1076"/>
          <ac:cxnSpMkLst>
            <pc:docMk/>
            <pc:sldMk cId="2663522357" sldId="315"/>
            <ac:cxnSpMk id="20" creationId="{5F2A739B-80D1-43CA-03D8-D3D1DEFF1CA1}"/>
          </ac:cxnSpMkLst>
        </pc:cxnChg>
      </pc:sldChg>
      <pc:sldChg chg="modSp add del mod">
        <pc:chgData name="#CHUA BING HONG#" userId="461ec5b6-ea7c-400b-83d0-29cd857a69a7" providerId="ADAL" clId="{CB5E58C9-6AE3-4B2D-986C-326069ACA8B3}" dt="2023-03-08T03:30:00.677" v="7666" actId="47"/>
        <pc:sldMkLst>
          <pc:docMk/>
          <pc:sldMk cId="828013514" sldId="316"/>
        </pc:sldMkLst>
        <pc:spChg chg="mod">
          <ac:chgData name="#CHUA BING HONG#" userId="461ec5b6-ea7c-400b-83d0-29cd857a69a7" providerId="ADAL" clId="{CB5E58C9-6AE3-4B2D-986C-326069ACA8B3}" dt="2023-03-08T03:27:34.403" v="7573" actId="14100"/>
          <ac:spMkLst>
            <pc:docMk/>
            <pc:sldMk cId="828013514" sldId="316"/>
            <ac:spMk id="21" creationId="{E4404783-37FE-E490-D209-1B4DB24B1385}"/>
          </ac:spMkLst>
        </pc:spChg>
      </pc:sldChg>
      <pc:sldChg chg="addSp delSp modSp add mod">
        <pc:chgData name="#CHUA BING HONG#" userId="461ec5b6-ea7c-400b-83d0-29cd857a69a7" providerId="ADAL" clId="{CB5E58C9-6AE3-4B2D-986C-326069ACA8B3}" dt="2023-03-08T03:30:06.969" v="7671" actId="20577"/>
        <pc:sldMkLst>
          <pc:docMk/>
          <pc:sldMk cId="148642972" sldId="317"/>
        </pc:sldMkLst>
        <pc:spChg chg="add del mod">
          <ac:chgData name="#CHUA BING HONG#" userId="461ec5b6-ea7c-400b-83d0-29cd857a69a7" providerId="ADAL" clId="{CB5E58C9-6AE3-4B2D-986C-326069ACA8B3}" dt="2023-03-08T03:30:02.898" v="7667" actId="478"/>
          <ac:spMkLst>
            <pc:docMk/>
            <pc:sldMk cId="148642972" sldId="317"/>
            <ac:spMk id="4" creationId="{C486802F-743C-BC33-2B7C-A676597A7C26}"/>
          </ac:spMkLst>
        </pc:spChg>
        <pc:spChg chg="mod">
          <ac:chgData name="#CHUA BING HONG#" userId="461ec5b6-ea7c-400b-83d0-29cd857a69a7" providerId="ADAL" clId="{CB5E58C9-6AE3-4B2D-986C-326069ACA8B3}" dt="2023-03-08T03:30:04.727" v="7669" actId="20577"/>
          <ac:spMkLst>
            <pc:docMk/>
            <pc:sldMk cId="148642972" sldId="317"/>
            <ac:spMk id="11" creationId="{456D26A3-6E29-C0E9-40D8-4E1D42E3BB94}"/>
          </ac:spMkLst>
        </pc:spChg>
        <pc:spChg chg="mod">
          <ac:chgData name="#CHUA BING HONG#" userId="461ec5b6-ea7c-400b-83d0-29cd857a69a7" providerId="ADAL" clId="{CB5E58C9-6AE3-4B2D-986C-326069ACA8B3}" dt="2023-03-08T03:30:05.796" v="7670" actId="20577"/>
          <ac:spMkLst>
            <pc:docMk/>
            <pc:sldMk cId="148642972" sldId="317"/>
            <ac:spMk id="16" creationId="{556A1231-1C21-77E4-34E3-671DD7657A6A}"/>
          </ac:spMkLst>
        </pc:spChg>
        <pc:spChg chg="mod">
          <ac:chgData name="#CHUA BING HONG#" userId="461ec5b6-ea7c-400b-83d0-29cd857a69a7" providerId="ADAL" clId="{CB5E58C9-6AE3-4B2D-986C-326069ACA8B3}" dt="2023-03-08T03:30:06.969" v="7671" actId="20577"/>
          <ac:spMkLst>
            <pc:docMk/>
            <pc:sldMk cId="148642972" sldId="317"/>
            <ac:spMk id="21" creationId="{E4404783-37FE-E490-D209-1B4DB24B1385}"/>
          </ac:spMkLst>
        </pc:spChg>
        <pc:cxnChg chg="add del mod">
          <ac:chgData name="#CHUA BING HONG#" userId="461ec5b6-ea7c-400b-83d0-29cd857a69a7" providerId="ADAL" clId="{CB5E58C9-6AE3-4B2D-986C-326069ACA8B3}" dt="2023-03-08T03:30:03.585" v="7668" actId="478"/>
          <ac:cxnSpMkLst>
            <pc:docMk/>
            <pc:sldMk cId="148642972" sldId="317"/>
            <ac:cxnSpMk id="6" creationId="{41AE825E-D0B2-4BF8-96D8-06E827AFB84B}"/>
          </ac:cxnSpMkLst>
        </pc:cxnChg>
        <pc:cxnChg chg="mod">
          <ac:chgData name="#CHUA BING HONG#" userId="461ec5b6-ea7c-400b-83d0-29cd857a69a7" providerId="ADAL" clId="{CB5E58C9-6AE3-4B2D-986C-326069ACA8B3}" dt="2023-03-08T03:29:01.247" v="7621" actId="1076"/>
          <ac:cxnSpMkLst>
            <pc:docMk/>
            <pc:sldMk cId="148642972" sldId="317"/>
            <ac:cxnSpMk id="13" creationId="{B76710F5-EA90-BE23-44BA-49F8B1253665}"/>
          </ac:cxnSpMkLst>
        </pc:cxnChg>
        <pc:cxnChg chg="mod">
          <ac:chgData name="#CHUA BING HONG#" userId="461ec5b6-ea7c-400b-83d0-29cd857a69a7" providerId="ADAL" clId="{CB5E58C9-6AE3-4B2D-986C-326069ACA8B3}" dt="2023-03-08T03:29:01.247" v="7621" actId="1076"/>
          <ac:cxnSpMkLst>
            <pc:docMk/>
            <pc:sldMk cId="148642972" sldId="317"/>
            <ac:cxnSpMk id="20" creationId="{5F2A739B-80D1-43CA-03D8-D3D1DEFF1CA1}"/>
          </ac:cxnSpMkLst>
        </pc:cxnChg>
      </pc:sldChg>
      <pc:sldChg chg="add">
        <pc:chgData name="#CHUA BING HONG#" userId="461ec5b6-ea7c-400b-83d0-29cd857a69a7" providerId="ADAL" clId="{CB5E58C9-6AE3-4B2D-986C-326069ACA8B3}" dt="2023-03-08T03:29:58.879" v="7665"/>
        <pc:sldMkLst>
          <pc:docMk/>
          <pc:sldMk cId="3052629548" sldId="3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767AB6-DDEA-CF4E-A74B-19A554508643}" type="datetimeFigureOut">
              <a:rPr lang="en-US" smtClean="0">
                <a:latin typeface="Arial"/>
              </a:rPr>
              <a:t>3/7/2023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300F83-E232-AF4B-BEC0-F9D716239A3F}"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4205230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72DD8AEC-B96B-2C4C-86B3-8483D80B216B}" type="datetimeFigureOut">
              <a:rPr lang="en-US" smtClean="0"/>
              <a:pPr/>
              <a:t>3/7/2023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4180AB40-CF9C-CB44-AF47-E5E5B00AC330}" type="slidenum">
              <a:rPr lang="en-US" smtClean="0"/>
              <a:pPr/>
              <a:t>‹#›</a:t>
            </a:fld>
            <a:endParaRPr lang="en-US" dirty="0"/>
          </a:p>
        </p:txBody>
      </p:sp>
    </p:spTree>
    <p:extLst>
      <p:ext uri="{BB962C8B-B14F-4D97-AF65-F5344CB8AC3E}">
        <p14:creationId xmlns:p14="http://schemas.microsoft.com/office/powerpoint/2010/main" val="338257177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pic>
        <p:nvPicPr>
          <p:cNvPr id="11" name="Picture 10"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5"/>
          </a:xfrm>
          <a:prstGeom prst="rect">
            <a:avLst/>
          </a:prstGeom>
        </p:spPr>
      </p:pic>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sp>
        <p:nvSpPr>
          <p:cNvPr id="6" name="Footer Placeholder 5"/>
          <p:cNvSpPr>
            <a:spLocks noGrp="1"/>
          </p:cNvSpPr>
          <p:nvPr>
            <p:ph type="ftr" sz="quarter" idx="20"/>
          </p:nvPr>
        </p:nvSpPr>
        <p:spPr>
          <a:xfrm>
            <a:off x="925513" y="4802823"/>
            <a:ext cx="7483464" cy="274637"/>
          </a:xfrm>
        </p:spPr>
        <p:txBody>
          <a:bodyPr/>
          <a:lstStyle>
            <a:lvl1pPr algn="l">
              <a:defRPr/>
            </a:lvl1pPr>
          </a:lstStyle>
          <a:p>
            <a:r>
              <a:rPr lang="en-US"/>
              <a:t>For required markings, please visit https://mh.jpl.nasa.gov</a:t>
            </a:r>
            <a:endParaRPr lang="en-US" dirty="0"/>
          </a:p>
        </p:txBody>
      </p:sp>
    </p:spTree>
    <p:extLst>
      <p:ext uri="{BB962C8B-B14F-4D97-AF65-F5344CB8AC3E}">
        <p14:creationId xmlns:p14="http://schemas.microsoft.com/office/powerpoint/2010/main" val="256555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C744E909-E4F2-40D3-ADA6-5442E6B1B762}"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9EAE6FE-6903-4614-A8F9-1C4316AD21CA}" type="slidenum">
              <a:rPr lang="en-US" smtClean="0"/>
              <a:pPr/>
              <a:t>‹#›</a:t>
            </a:fld>
            <a:endParaRPr lang="en-US" dirty="0"/>
          </a:p>
        </p:txBody>
      </p:sp>
    </p:spTree>
    <p:extLst>
      <p:ext uri="{BB962C8B-B14F-4D97-AF65-F5344CB8AC3E}">
        <p14:creationId xmlns:p14="http://schemas.microsoft.com/office/powerpoint/2010/main" val="362570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BA941AAE-C5EC-4D6E-8EFD-FDE0BDEC399D}"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85A09567-7461-4DFE-973D-AB9DA5965084}" type="slidenum">
              <a:rPr lang="en-US" smtClean="0"/>
              <a:pPr/>
              <a:t>‹#›</a:t>
            </a:fld>
            <a:endParaRPr lang="en-US" dirty="0"/>
          </a:p>
        </p:txBody>
      </p:sp>
    </p:spTree>
    <p:extLst>
      <p:ext uri="{BB962C8B-B14F-4D97-AF65-F5344CB8AC3E}">
        <p14:creationId xmlns:p14="http://schemas.microsoft.com/office/powerpoint/2010/main" val="19165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80FDFEE4-04DE-43B3-8E3A-4E05FBA3B757}"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204C9DC4-AEC6-4356-9DD4-079F37A6ADD1}" type="slidenum">
              <a:rPr lang="en-US" smtClean="0"/>
              <a:pPr/>
              <a:t>‹#›</a:t>
            </a:fld>
            <a:endParaRPr lang="en-US" dirty="0"/>
          </a:p>
        </p:txBody>
      </p:sp>
    </p:spTree>
    <p:extLst>
      <p:ext uri="{BB962C8B-B14F-4D97-AF65-F5344CB8AC3E}">
        <p14:creationId xmlns:p14="http://schemas.microsoft.com/office/powerpoint/2010/main" val="27731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lac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286E134E-CF96-437A-B903-E7D5759C7821}"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F4DC5B55-12B8-4596-98D1-70488E5A10F3}" type="slidenum">
              <a:rPr lang="en-US" smtClean="0"/>
              <a:pPr/>
              <a:t>‹#›</a:t>
            </a:fld>
            <a:endParaRPr lang="en-US" dirty="0"/>
          </a:p>
        </p:txBody>
      </p:sp>
    </p:spTree>
    <p:extLst>
      <p:ext uri="{BB962C8B-B14F-4D97-AF65-F5344CB8AC3E}">
        <p14:creationId xmlns:p14="http://schemas.microsoft.com/office/powerpoint/2010/main" val="407045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Gray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19C49B78-A413-4120-892C-B8F4A9D94E1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44425C30-09A2-472C-AF1A-B979687D1AB0}" type="slidenum">
              <a:rPr lang="en-US" smtClean="0"/>
              <a:pPr/>
              <a:t>‹#›</a:t>
            </a:fld>
            <a:endParaRPr lang="en-US" dirty="0"/>
          </a:p>
        </p:txBody>
      </p:sp>
    </p:spTree>
    <p:extLst>
      <p:ext uri="{BB962C8B-B14F-4D97-AF65-F5344CB8AC3E}">
        <p14:creationId xmlns:p14="http://schemas.microsoft.com/office/powerpoint/2010/main" val="1013832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4F5D138E-803E-4C41-97DF-E5F293FB4C2C}"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480BF43-B564-4D0D-B75D-ACB07BE0847B}" type="slidenum">
              <a:rPr lang="en-US" smtClean="0"/>
              <a:pPr/>
              <a:t>‹#›</a:t>
            </a:fld>
            <a:endParaRPr lang="en-US" dirty="0"/>
          </a:p>
        </p:txBody>
      </p:sp>
    </p:spTree>
    <p:extLst>
      <p:ext uri="{BB962C8B-B14F-4D97-AF65-F5344CB8AC3E}">
        <p14:creationId xmlns:p14="http://schemas.microsoft.com/office/powerpoint/2010/main" val="133719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2" name="Date Placeholder 1"/>
          <p:cNvSpPr>
            <a:spLocks noGrp="1"/>
          </p:cNvSpPr>
          <p:nvPr>
            <p:ph type="dt" sz="half" idx="14"/>
          </p:nvPr>
        </p:nvSpPr>
        <p:spPr/>
        <p:txBody>
          <a:bodyPr/>
          <a:lstStyle/>
          <a:p>
            <a:fld id="{6DA97594-B56C-4CFB-ACBC-A522F24F5642}" type="datetime1">
              <a:rPr lang="en-US" smtClean="0"/>
              <a:t>3/7/2023</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371211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_Gray">
    <p:bg>
      <p:bgPr>
        <a:solidFill>
          <a:schemeClr val="bg1">
            <a:lumMod val="65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2" name="Date Placeholder 1"/>
          <p:cNvSpPr>
            <a:spLocks noGrp="1"/>
          </p:cNvSpPr>
          <p:nvPr>
            <p:ph type="dt" sz="half" idx="14"/>
          </p:nvPr>
        </p:nvSpPr>
        <p:spPr/>
        <p:txBody>
          <a:bodyPr/>
          <a:lstStyle/>
          <a:p>
            <a:fld id="{FE81EDEE-82DB-47B9-A795-55BD5D92DB14}" type="datetime1">
              <a:rPr lang="en-US" smtClean="0"/>
              <a:t>3/7/2023</a:t>
            </a:fld>
            <a:endParaRPr lang="en-US" dirty="0"/>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5" name="Slide Number Placeholder 4"/>
          <p:cNvSpPr>
            <a:spLocks noGrp="1"/>
          </p:cNvSpPr>
          <p:nvPr>
            <p:ph type="sldNum" sz="quarter" idx="16"/>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63369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4F1C83-8932-4C7D-BE3D-C920B76356BE}"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11587249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2"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0"/>
          </a:xfrm>
          <a:prstGeom prst="rect">
            <a:avLst/>
          </a:prstGeom>
        </p:spPr>
      </p:pic>
      <p:sp>
        <p:nvSpPr>
          <p:cNvPr id="4" name="Footer Placeholder 3"/>
          <p:cNvSpPr>
            <a:spLocks noGrp="1"/>
          </p:cNvSpPr>
          <p:nvPr>
            <p:ph type="ftr" sz="quarter" idx="11"/>
          </p:nvPr>
        </p:nvSpPr>
        <p:spPr/>
        <p:txBody>
          <a:bodyPr/>
          <a:lstStyle/>
          <a:p>
            <a:r>
              <a:rPr lang="en-US"/>
              <a:t>For required markings, please visit https://mh.jpl.nasa.gov</a:t>
            </a:r>
            <a:endParaRPr lang="en-US" dirty="0"/>
          </a:p>
        </p:txBody>
      </p:sp>
      <p:sp>
        <p:nvSpPr>
          <p:cNvPr id="6" name="Date Placeholder 5"/>
          <p:cNvSpPr>
            <a:spLocks noGrp="1"/>
          </p:cNvSpPr>
          <p:nvPr>
            <p:ph type="dt" sz="half" idx="12"/>
          </p:nvPr>
        </p:nvSpPr>
        <p:spPr/>
        <p:txBody>
          <a:bodyPr/>
          <a:lstStyle/>
          <a:p>
            <a:fld id="{7E83877F-57BE-4CAA-8DBB-7EE40322C197}" type="datetime1">
              <a:rPr lang="en-US" smtClean="0"/>
              <a:t>3/7/2023</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252205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pic>
        <p:nvPicPr>
          <p:cNvPr id="7" name="Picture 6"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5"/>
          </a:xfrm>
          <a:prstGeom prst="rect">
            <a:avLst/>
          </a:prstGeom>
        </p:spPr>
      </p:pic>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chemeClr val="tx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sp>
        <p:nvSpPr>
          <p:cNvPr id="3" name="Footer Placeholder 2"/>
          <p:cNvSpPr>
            <a:spLocks noGrp="1"/>
          </p:cNvSpPr>
          <p:nvPr>
            <p:ph type="ftr" sz="quarter" idx="18"/>
          </p:nvPr>
        </p:nvSpPr>
        <p:spPr>
          <a:xfrm>
            <a:off x="5687784" y="4802823"/>
            <a:ext cx="3347357" cy="274637"/>
          </a:xfrm>
        </p:spPr>
        <p:txBody>
          <a:bodyPr/>
          <a:lstStyle>
            <a:lvl1pPr>
              <a:defRPr>
                <a:solidFill>
                  <a:schemeClr val="accent1"/>
                </a:solidFill>
              </a:defRPr>
            </a:lvl1pPr>
          </a:lstStyle>
          <a:p>
            <a:r>
              <a:rPr lang="en-US" dirty="0"/>
              <a:t>For required markings, please visit https://mh.jpl.nasa.gov</a:t>
            </a:r>
          </a:p>
        </p:txBody>
      </p:sp>
    </p:spTree>
    <p:extLst>
      <p:ext uri="{BB962C8B-B14F-4D97-AF65-F5344CB8AC3E}">
        <p14:creationId xmlns:p14="http://schemas.microsoft.com/office/powerpoint/2010/main" val="3207911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_No Image">
    <p:spTree>
      <p:nvGrpSpPr>
        <p:cNvPr id="1" name=""/>
        <p:cNvGrpSpPr/>
        <p:nvPr/>
      </p:nvGrpSpPr>
      <p:grpSpPr>
        <a:xfrm>
          <a:off x="0" y="0"/>
          <a:ext cx="0" cy="0"/>
          <a:chOff x="0" y="0"/>
          <a:chExt cx="0" cy="0"/>
        </a:xfrm>
      </p:grpSpPr>
      <p:sp>
        <p:nvSpPr>
          <p:cNvPr id="22" name="Text Placeholder 21"/>
          <p:cNvSpPr>
            <a:spLocks noGrp="1"/>
          </p:cNvSpPr>
          <p:nvPr>
            <p:ph type="body" sz="quarter" idx="15" hasCustomPrompt="1"/>
          </p:nvPr>
        </p:nvSpPr>
        <p:spPr>
          <a:xfrm>
            <a:off x="925513" y="1956377"/>
            <a:ext cx="7483464" cy="294801"/>
          </a:xfrm>
        </p:spPr>
        <p:txBody>
          <a:bodyPr>
            <a:noAutofit/>
          </a:bodyPr>
          <a:lstStyle>
            <a:lvl1pPr marL="0" indent="0">
              <a:buNone/>
              <a:defRPr sz="1400" baseline="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Theme, Project or Mission Name (optional)</a:t>
            </a:r>
          </a:p>
        </p:txBody>
      </p:sp>
      <p:sp>
        <p:nvSpPr>
          <p:cNvPr id="24" name="Text Placeholder 21"/>
          <p:cNvSpPr>
            <a:spLocks noGrp="1"/>
          </p:cNvSpPr>
          <p:nvPr>
            <p:ph type="body" sz="quarter" idx="16" hasCustomPrompt="1"/>
          </p:nvPr>
        </p:nvSpPr>
        <p:spPr>
          <a:xfrm>
            <a:off x="915352" y="2251179"/>
            <a:ext cx="7493625" cy="419202"/>
          </a:xfrm>
        </p:spPr>
        <p:txBody>
          <a:bodyPr>
            <a:noAutofit/>
          </a:bodyPr>
          <a:lstStyle>
            <a:lvl1pPr marL="0" indent="0">
              <a:buNone/>
              <a:defRPr sz="2400" b="1"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Presentation Title</a:t>
            </a:r>
          </a:p>
        </p:txBody>
      </p:sp>
      <p:sp>
        <p:nvSpPr>
          <p:cNvPr id="25" name="Text Placeholder 21"/>
          <p:cNvSpPr>
            <a:spLocks noGrp="1"/>
          </p:cNvSpPr>
          <p:nvPr>
            <p:ph type="body" sz="quarter" idx="17" hasCustomPrompt="1"/>
          </p:nvPr>
        </p:nvSpPr>
        <p:spPr>
          <a:xfrm>
            <a:off x="925512" y="2668678"/>
            <a:ext cx="7483465" cy="826362"/>
          </a:xfrm>
        </p:spPr>
        <p:txBody>
          <a:bodyPr>
            <a:noAutofit/>
          </a:bodyPr>
          <a:lstStyle>
            <a:lvl1pPr marL="0" indent="0">
              <a:buNone/>
              <a:defRPr sz="2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a Presentation Subtitle</a:t>
            </a:r>
          </a:p>
        </p:txBody>
      </p:sp>
      <p:sp>
        <p:nvSpPr>
          <p:cNvPr id="26" name="Text Placeholder 21"/>
          <p:cNvSpPr>
            <a:spLocks noGrp="1"/>
          </p:cNvSpPr>
          <p:nvPr>
            <p:ph type="body" sz="quarter" idx="18" hasCustomPrompt="1"/>
          </p:nvPr>
        </p:nvSpPr>
        <p:spPr>
          <a:xfrm>
            <a:off x="915352" y="4246880"/>
            <a:ext cx="7493625" cy="497840"/>
          </a:xfrm>
        </p:spPr>
        <p:txBody>
          <a:bodyPr anchor="b">
            <a:noAutofit/>
          </a:bodyPr>
          <a:lstStyle>
            <a:lvl1pPr marL="0" indent="0">
              <a:buNone/>
              <a:defRPr sz="1000" b="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 Directorate, Division, Section or Group Name, 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720" y="854098"/>
            <a:ext cx="2001680" cy="1167647"/>
          </a:xfrm>
          <a:prstGeom prst="rect">
            <a:avLst/>
          </a:prstGeom>
        </p:spPr>
      </p:pic>
      <p:sp>
        <p:nvSpPr>
          <p:cNvPr id="6" name="Footer Placeholder 5"/>
          <p:cNvSpPr>
            <a:spLocks noGrp="1"/>
          </p:cNvSpPr>
          <p:nvPr>
            <p:ph type="ftr" sz="quarter" idx="20"/>
          </p:nvPr>
        </p:nvSpPr>
        <p:spPr>
          <a:xfrm>
            <a:off x="915351" y="4802823"/>
            <a:ext cx="7493625"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680955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_Sq Image">
    <p:spTree>
      <p:nvGrpSpPr>
        <p:cNvPr id="1" name=""/>
        <p:cNvGrpSpPr/>
        <p:nvPr/>
      </p:nvGrpSpPr>
      <p:grpSpPr>
        <a:xfrm>
          <a:off x="0" y="0"/>
          <a:ext cx="0" cy="0"/>
          <a:chOff x="0" y="0"/>
          <a:chExt cx="0" cy="0"/>
        </a:xfrm>
      </p:grpSpPr>
      <p:sp>
        <p:nvSpPr>
          <p:cNvPr id="14" name="Text Placeholder 13"/>
          <p:cNvSpPr>
            <a:spLocks noGrp="1"/>
          </p:cNvSpPr>
          <p:nvPr>
            <p:ph type="body" sz="quarter" idx="10" hasCustomPrompt="1"/>
          </p:nvPr>
        </p:nvSpPr>
        <p:spPr>
          <a:xfrm>
            <a:off x="5687785" y="508000"/>
            <a:ext cx="3347357" cy="826391"/>
          </a:xfrm>
        </p:spPr>
        <p:txBody>
          <a:bodyPr anchor="b">
            <a:noAutofit/>
          </a:bodyPr>
          <a:lstStyle>
            <a:lvl1pPr marL="0" indent="0" algn="ctr">
              <a:buNone/>
              <a:defRPr sz="1400">
                <a:solidFill>
                  <a:schemeClr val="accent1"/>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Add a Theme, Project or Mission Name (optional)</a:t>
            </a:r>
          </a:p>
        </p:txBody>
      </p:sp>
      <p:sp>
        <p:nvSpPr>
          <p:cNvPr id="15" name="Text Placeholder 13"/>
          <p:cNvSpPr>
            <a:spLocks noGrp="1"/>
          </p:cNvSpPr>
          <p:nvPr>
            <p:ph type="body" sz="quarter" idx="11" hasCustomPrompt="1"/>
          </p:nvPr>
        </p:nvSpPr>
        <p:spPr>
          <a:xfrm>
            <a:off x="5687785" y="1354711"/>
            <a:ext cx="3347357" cy="728089"/>
          </a:xfrm>
        </p:spPr>
        <p:txBody>
          <a:bodyPr anchor="t">
            <a:noAutofit/>
          </a:bodyPr>
          <a:lstStyle>
            <a:lvl1pPr marL="0" indent="0" algn="ctr">
              <a:buNone/>
              <a:defRPr sz="2200" b="1"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Click to Edit Presentation Title</a:t>
            </a:r>
          </a:p>
        </p:txBody>
      </p:sp>
      <p:sp>
        <p:nvSpPr>
          <p:cNvPr id="19" name="Picture Placeholder 18"/>
          <p:cNvSpPr>
            <a:spLocks noGrp="1"/>
          </p:cNvSpPr>
          <p:nvPr>
            <p:ph type="pic" sz="quarter" idx="14"/>
          </p:nvPr>
        </p:nvSpPr>
        <p:spPr>
          <a:xfrm>
            <a:off x="0" y="0"/>
            <a:ext cx="5546725" cy="5143500"/>
          </a:xfrm>
        </p:spPr>
        <p:txBody>
          <a:bodyPr anchor="ctr">
            <a:noAutofit/>
          </a:bodyPr>
          <a:lstStyle>
            <a:lvl1pPr marL="0" indent="0" algn="ctr">
              <a:buNone/>
              <a:defRPr sz="1400"/>
            </a:lvl1pPr>
          </a:lstStyle>
          <a:p>
            <a:r>
              <a:rPr lang="en-US" dirty="0"/>
              <a:t>Drag picture to placeholder or click icon to add</a:t>
            </a:r>
          </a:p>
        </p:txBody>
      </p:sp>
      <p:sp>
        <p:nvSpPr>
          <p:cNvPr id="26" name="Text Placeholder 13"/>
          <p:cNvSpPr>
            <a:spLocks noGrp="1"/>
          </p:cNvSpPr>
          <p:nvPr>
            <p:ph type="body" sz="quarter" idx="15" hasCustomPrompt="1"/>
          </p:nvPr>
        </p:nvSpPr>
        <p:spPr>
          <a:xfrm>
            <a:off x="5687785" y="2164080"/>
            <a:ext cx="3347357" cy="833120"/>
          </a:xfrm>
        </p:spPr>
        <p:txBody>
          <a:bodyPr anchor="t">
            <a:noAutofit/>
          </a:bodyPr>
          <a:lstStyle>
            <a:lvl1pPr marL="0" indent="0" algn="ctr">
              <a:buNone/>
              <a:defRPr sz="1000" baseline="0">
                <a:solidFill>
                  <a:srgbClr val="FFFFFF"/>
                </a:solidFill>
                <a:latin typeface="+mj-lt"/>
              </a:defRPr>
            </a:lvl1pPr>
            <a:lvl2pPr marL="457200" indent="0" algn="ctr">
              <a:buNone/>
              <a:defRPr sz="1400">
                <a:solidFill>
                  <a:schemeClr val="accent1"/>
                </a:solidFill>
              </a:defRPr>
            </a:lvl2pPr>
            <a:lvl3pPr marL="914400" indent="0" algn="ctr">
              <a:buNone/>
              <a:defRPr sz="1400">
                <a:solidFill>
                  <a:schemeClr val="accent1"/>
                </a:solidFill>
              </a:defRPr>
            </a:lvl3pPr>
            <a:lvl4pPr marL="1371600" indent="0" algn="ctr">
              <a:buNone/>
              <a:defRPr sz="1400">
                <a:solidFill>
                  <a:schemeClr val="accent1"/>
                </a:solidFill>
              </a:defRPr>
            </a:lvl4pPr>
            <a:lvl5pPr marL="1828800" indent="0" algn="ctr">
              <a:buNone/>
              <a:defRPr sz="1400">
                <a:solidFill>
                  <a:schemeClr val="accent1"/>
                </a:solidFill>
              </a:defRPr>
            </a:lvl5pPr>
          </a:lstStyle>
          <a:p>
            <a:pPr lvl="0"/>
            <a:r>
              <a:rPr lang="en-US" dirty="0"/>
              <a:t># | Directorate, Division, Section or Group Name</a:t>
            </a:r>
            <a:br>
              <a:rPr lang="en-US" dirty="0"/>
            </a:br>
            <a:r>
              <a:rPr lang="en-US" dirty="0"/>
              <a:t>Presented by, Job Title, Date, etc.</a:t>
            </a:r>
          </a:p>
        </p:txBody>
      </p:sp>
      <p:pic>
        <p:nvPicPr>
          <p:cNvPr id="9" name="Picture 8"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6933" y="3586873"/>
            <a:ext cx="2001680" cy="1167647"/>
          </a:xfrm>
          <a:prstGeom prst="rect">
            <a:avLst/>
          </a:prstGeom>
        </p:spPr>
      </p:pic>
      <p:sp>
        <p:nvSpPr>
          <p:cNvPr id="3" name="Footer Placeholder 2"/>
          <p:cNvSpPr>
            <a:spLocks noGrp="1"/>
          </p:cNvSpPr>
          <p:nvPr>
            <p:ph type="ftr" sz="quarter" idx="17"/>
          </p:nvPr>
        </p:nvSpPr>
        <p:spPr>
          <a:xfrm>
            <a:off x="5687784" y="4802823"/>
            <a:ext cx="3347357" cy="274637"/>
          </a:xfrm>
        </p:spPr>
        <p:txBody>
          <a:bodyPr/>
          <a:lstStyle/>
          <a:p>
            <a:r>
              <a:rPr lang="en-US"/>
              <a:t>For required markings, please visit https://mh.jpl.nasa.gov</a:t>
            </a:r>
            <a:endParaRPr lang="en-US" dirty="0"/>
          </a:p>
        </p:txBody>
      </p:sp>
    </p:spTree>
    <p:extLst>
      <p:ext uri="{BB962C8B-B14F-4D97-AF65-F5344CB8AC3E}">
        <p14:creationId xmlns:p14="http://schemas.microsoft.com/office/powerpoint/2010/main" val="3642703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pic>
        <p:nvPicPr>
          <p:cNvPr id="10" name="Picture 9"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7"/>
          </a:xfrm>
          <a:prstGeom prst="rect">
            <a:avLst/>
          </a:prstGeom>
        </p:spPr>
      </p:pic>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1120292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CCF471C7-7601-48F8-A742-126EE9235358}"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E0B30D21-BC64-4371-8E9E-16524E6A609C}" type="slidenum">
              <a:rPr lang="en-US" smtClean="0"/>
              <a:pPr/>
              <a:t>‹#›</a:t>
            </a:fld>
            <a:endParaRPr lang="en-US" dirty="0"/>
          </a:p>
        </p:txBody>
      </p:sp>
    </p:spTree>
    <p:extLst>
      <p:ext uri="{BB962C8B-B14F-4D97-AF65-F5344CB8AC3E}">
        <p14:creationId xmlns:p14="http://schemas.microsoft.com/office/powerpoint/2010/main" val="39153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A388F598-4FF7-426A-80D9-0474070B5DA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A96425C3-5E0D-4894-ABBA-0CFB61674F2E}" type="slidenum">
              <a:rPr lang="en-US" smtClean="0"/>
              <a:pPr/>
              <a:t>‹#›</a:t>
            </a:fld>
            <a:endParaRPr lang="en-US" dirty="0"/>
          </a:p>
        </p:txBody>
      </p:sp>
    </p:spTree>
    <p:extLst>
      <p:ext uri="{BB962C8B-B14F-4D97-AF65-F5344CB8AC3E}">
        <p14:creationId xmlns:p14="http://schemas.microsoft.com/office/powerpoint/2010/main" val="416787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8345340D-06AB-4ABF-9F06-F17FE1434BA9}"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375AF0C0-F38F-4D39-941C-CD9692D0AFE4}" type="slidenum">
              <a:rPr lang="en-US" smtClean="0"/>
              <a:pPr/>
              <a:t>‹#›</a:t>
            </a:fld>
            <a:endParaRPr lang="en-US" dirty="0"/>
          </a:p>
        </p:txBody>
      </p:sp>
    </p:spTree>
    <p:extLst>
      <p:ext uri="{BB962C8B-B14F-4D97-AF65-F5344CB8AC3E}">
        <p14:creationId xmlns:p14="http://schemas.microsoft.com/office/powerpoint/2010/main" val="2431658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4973C1B4-F41A-4A86-9D8E-A8CBB98B2867}"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E9352176-D5E3-4E56-B048-3D63A1FFBDDD}" type="slidenum">
              <a:rPr lang="en-US" smtClean="0"/>
              <a:pPr/>
              <a:t>‹#›</a:t>
            </a:fld>
            <a:endParaRPr lang="en-US" dirty="0"/>
          </a:p>
        </p:txBody>
      </p:sp>
    </p:spTree>
    <p:extLst>
      <p:ext uri="{BB962C8B-B14F-4D97-AF65-F5344CB8AC3E}">
        <p14:creationId xmlns:p14="http://schemas.microsoft.com/office/powerpoint/2010/main" val="2359573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A60C37AC-9219-4FD2-BE1E-0EE7BEC2D4E0}"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B9C8054A-94CA-4B42-B0C1-F7448D46172D}" type="slidenum">
              <a:rPr lang="en-US" smtClean="0"/>
              <a:pPr/>
              <a:t>‹#›</a:t>
            </a:fld>
            <a:endParaRPr lang="en-US" dirty="0"/>
          </a:p>
        </p:txBody>
      </p:sp>
    </p:spTree>
    <p:extLst>
      <p:ext uri="{BB962C8B-B14F-4D97-AF65-F5344CB8AC3E}">
        <p14:creationId xmlns:p14="http://schemas.microsoft.com/office/powerpoint/2010/main" val="2299581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556A2332-42E0-455B-BBDE-B712D3AC3018}"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A69D3BD9-0E77-4586-BD51-5BD57309A423}" type="slidenum">
              <a:rPr lang="en-US" smtClean="0"/>
              <a:pPr/>
              <a:t>‹#›</a:t>
            </a:fld>
            <a:endParaRPr lang="en-US" dirty="0"/>
          </a:p>
        </p:txBody>
      </p:sp>
    </p:spTree>
    <p:extLst>
      <p:ext uri="{BB962C8B-B14F-4D97-AF65-F5344CB8AC3E}">
        <p14:creationId xmlns:p14="http://schemas.microsoft.com/office/powerpoint/2010/main" val="760199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2137092"/>
            <a:ext cx="4216400" cy="23841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1"/>
          <p:cNvSpPr>
            <a:spLocks noGrp="1"/>
          </p:cNvSpPr>
          <p:nvPr>
            <p:ph sz="quarter" idx="20"/>
          </p:nvPr>
        </p:nvSpPr>
        <p:spPr>
          <a:xfrm>
            <a:off x="4675164" y="2137092"/>
            <a:ext cx="4216400" cy="23841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idx="1"/>
          </p:nvPr>
        </p:nvSpPr>
        <p:spPr>
          <a:xfrm>
            <a:off x="254000"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4"/>
          <p:cNvSpPr>
            <a:spLocks noGrp="1"/>
          </p:cNvSpPr>
          <p:nvPr>
            <p:ph type="body" sz="quarter" idx="3"/>
          </p:nvPr>
        </p:nvSpPr>
        <p:spPr>
          <a:xfrm>
            <a:off x="4675164" y="1497330"/>
            <a:ext cx="4216400"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Date Placeholder 1"/>
          <p:cNvSpPr>
            <a:spLocks noGrp="1"/>
          </p:cNvSpPr>
          <p:nvPr>
            <p:ph type="dt" sz="half" idx="21"/>
          </p:nvPr>
        </p:nvSpPr>
        <p:spPr/>
        <p:txBody>
          <a:bodyPr/>
          <a:lstStyle/>
          <a:p>
            <a:fld id="{F26AA327-ADE3-4BE8-B927-C700A48BC4B6}"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C289F3F2-5ECF-4DEB-B03B-964715D0EECE}" type="slidenum">
              <a:rPr lang="en-US" smtClean="0"/>
              <a:pPr/>
              <a:t>‹#›</a:t>
            </a:fld>
            <a:endParaRPr lang="en-US" dirty="0"/>
          </a:p>
        </p:txBody>
      </p:sp>
    </p:spTree>
    <p:extLst>
      <p:ext uri="{BB962C8B-B14F-4D97-AF65-F5344CB8AC3E}">
        <p14:creationId xmlns:p14="http://schemas.microsoft.com/office/powerpoint/2010/main" val="68821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Horz Image">
    <p:spTree>
      <p:nvGrpSpPr>
        <p:cNvPr id="1" name=""/>
        <p:cNvGrpSpPr/>
        <p:nvPr/>
      </p:nvGrpSpPr>
      <p:grpSpPr>
        <a:xfrm>
          <a:off x="0" y="0"/>
          <a:ext cx="0" cy="0"/>
          <a:chOff x="0" y="0"/>
          <a:chExt cx="0" cy="0"/>
        </a:xfrm>
      </p:grpSpPr>
      <p:pic>
        <p:nvPicPr>
          <p:cNvPr id="6" name="Picture 5" descr="JPL_RedBlack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73053" y="3804453"/>
            <a:ext cx="2001680" cy="1167645"/>
          </a:xfrm>
          <a:prstGeom prst="rect">
            <a:avLst/>
          </a:prstGeom>
        </p:spPr>
      </p:pic>
      <p:sp>
        <p:nvSpPr>
          <p:cNvPr id="8" name="Picture Placeholder 18"/>
          <p:cNvSpPr>
            <a:spLocks noGrp="1"/>
          </p:cNvSpPr>
          <p:nvPr>
            <p:ph type="pic" sz="quarter" idx="14"/>
          </p:nvPr>
        </p:nvSpPr>
        <p:spPr>
          <a:xfrm>
            <a:off x="0" y="0"/>
            <a:ext cx="9144000" cy="3417503"/>
          </a:xfrm>
        </p:spPr>
        <p:txBody>
          <a:bodyPr anchor="ctr">
            <a:noAutofit/>
          </a:bodyPr>
          <a:lstStyle>
            <a:lvl1pPr marL="0" marR="0" indent="0" algn="ctr" defTabSz="457200" rtl="0" eaLnBrk="1" fontAlgn="auto" latinLnBrk="0" hangingPunct="1">
              <a:lnSpc>
                <a:spcPct val="100000"/>
              </a:lnSpc>
              <a:spcBef>
                <a:spcPct val="20000"/>
              </a:spcBef>
              <a:spcAft>
                <a:spcPts val="0"/>
              </a:spcAft>
              <a:buClr>
                <a:schemeClr val="bg1">
                  <a:lumMod val="50000"/>
                </a:schemeClr>
              </a:buClr>
              <a:buSzTx/>
              <a:buFont typeface="Arial"/>
              <a:buNone/>
              <a:tabLst/>
              <a:defRPr sz="1400"/>
            </a:lvl1pPr>
          </a:lstStyle>
          <a:p>
            <a:r>
              <a:rPr lang="en-US" dirty="0"/>
              <a:t>Drag picture to placeholder or click icon to add</a:t>
            </a:r>
          </a:p>
        </p:txBody>
      </p:sp>
      <p:sp>
        <p:nvSpPr>
          <p:cNvPr id="14" name="Text Placeholder 13"/>
          <p:cNvSpPr>
            <a:spLocks noGrp="1"/>
          </p:cNvSpPr>
          <p:nvPr>
            <p:ph type="body" sz="quarter" idx="16" hasCustomPrompt="1"/>
          </p:nvPr>
        </p:nvSpPr>
        <p:spPr>
          <a:xfrm>
            <a:off x="369198" y="3773210"/>
            <a:ext cx="6503855" cy="430183"/>
          </a:xfrm>
        </p:spPr>
        <p:txBody>
          <a:bodyPr>
            <a:noAutofit/>
          </a:bodyPr>
          <a:lstStyle>
            <a:lvl1pPr marL="0" indent="0">
              <a:buNone/>
              <a:defRPr sz="2200" b="1">
                <a:latin typeface="+mj-lt"/>
              </a:defRPr>
            </a:lvl1pPr>
            <a:lvl2pPr marL="457200" indent="0">
              <a:buNone/>
              <a:defRPr sz="2200" b="1">
                <a:latin typeface="+mj-lt"/>
              </a:defRPr>
            </a:lvl2pPr>
            <a:lvl3pPr marL="914400" indent="0">
              <a:buNone/>
              <a:defRPr sz="2200" b="1">
                <a:latin typeface="+mj-lt"/>
              </a:defRPr>
            </a:lvl3pPr>
            <a:lvl4pPr marL="1371600" indent="0">
              <a:buNone/>
              <a:defRPr sz="2200" b="1">
                <a:latin typeface="+mj-lt"/>
              </a:defRPr>
            </a:lvl4pPr>
            <a:lvl5pPr marL="1828800" indent="0">
              <a:buNone/>
              <a:defRPr sz="2200" b="1">
                <a:latin typeface="+mj-lt"/>
              </a:defRPr>
            </a:lvl5pPr>
          </a:lstStyle>
          <a:p>
            <a:pPr lvl="0"/>
            <a:r>
              <a:rPr lang="en-US" dirty="0"/>
              <a:t>Click to Edit Presentation Title</a:t>
            </a:r>
          </a:p>
        </p:txBody>
      </p:sp>
      <p:sp>
        <p:nvSpPr>
          <p:cNvPr id="17" name="Text Placeholder 16"/>
          <p:cNvSpPr>
            <a:spLocks noGrp="1"/>
          </p:cNvSpPr>
          <p:nvPr>
            <p:ph type="body" sz="quarter" idx="17" hasCustomPrompt="1"/>
          </p:nvPr>
        </p:nvSpPr>
        <p:spPr>
          <a:xfrm>
            <a:off x="369198" y="4479716"/>
            <a:ext cx="6503856" cy="355600"/>
          </a:xfrm>
        </p:spPr>
        <p:txBody>
          <a:bodyPr anchor="b">
            <a:noAutofit/>
          </a:bodyPr>
          <a:lstStyle>
            <a:lvl1pPr marL="0" indent="0">
              <a:buNone/>
              <a:defRPr sz="1000" baseline="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 | Directorate, Division, Section or Group Name, Presented by, Job Title, Date, etc.</a:t>
            </a:r>
          </a:p>
        </p:txBody>
      </p:sp>
      <p:sp>
        <p:nvSpPr>
          <p:cNvPr id="21" name="Text Placeholder 20"/>
          <p:cNvSpPr>
            <a:spLocks noGrp="1"/>
          </p:cNvSpPr>
          <p:nvPr>
            <p:ph type="body" sz="quarter" idx="19" hasCustomPrompt="1"/>
          </p:nvPr>
        </p:nvSpPr>
        <p:spPr>
          <a:xfrm>
            <a:off x="369197" y="3488175"/>
            <a:ext cx="6503856" cy="285035"/>
          </a:xfrm>
        </p:spPr>
        <p:txBody>
          <a:bodyPr>
            <a:noAutofit/>
          </a:bodyPr>
          <a:lstStyle>
            <a:lvl1pPr marL="0" indent="0">
              <a:buNone/>
              <a:defRPr sz="1400">
                <a:solidFill>
                  <a:schemeClr val="accent1"/>
                </a:solidFill>
              </a:defRPr>
            </a:lvl1pPr>
            <a:lvl2pPr marL="457200" indent="0">
              <a:buNone/>
              <a:defRPr sz="1400">
                <a:solidFill>
                  <a:schemeClr val="accent1"/>
                </a:solidFill>
              </a:defRPr>
            </a:lvl2pPr>
            <a:lvl3pPr marL="914400" indent="0">
              <a:buNone/>
              <a:defRPr sz="1400">
                <a:solidFill>
                  <a:schemeClr val="accent1"/>
                </a:solidFill>
              </a:defRPr>
            </a:lvl3pPr>
            <a:lvl4pPr marL="1371600" indent="0">
              <a:buNone/>
              <a:defRPr sz="1400">
                <a:solidFill>
                  <a:schemeClr val="accent1"/>
                </a:solidFill>
              </a:defRPr>
            </a:lvl4pPr>
            <a:lvl5pPr marL="1828800" indent="0">
              <a:buNone/>
              <a:defRPr sz="1400">
                <a:solidFill>
                  <a:schemeClr val="accent1"/>
                </a:solidFill>
              </a:defRPr>
            </a:lvl5pPr>
          </a:lstStyle>
          <a:p>
            <a:pPr lvl="0"/>
            <a:r>
              <a:rPr lang="en-US" dirty="0"/>
              <a:t>Click to Add a Theme, Project or Mission Name (optional)</a:t>
            </a:r>
          </a:p>
        </p:txBody>
      </p:sp>
      <p:sp>
        <p:nvSpPr>
          <p:cNvPr id="3" name="Footer Placeholder 2"/>
          <p:cNvSpPr>
            <a:spLocks noGrp="1"/>
          </p:cNvSpPr>
          <p:nvPr>
            <p:ph type="ftr" sz="quarter" idx="21"/>
          </p:nvPr>
        </p:nvSpPr>
        <p:spPr>
          <a:xfrm>
            <a:off x="369198" y="4802823"/>
            <a:ext cx="6503856" cy="274637"/>
          </a:xfrm>
        </p:spPr>
        <p:txBody>
          <a:bodyPr/>
          <a:lstStyle/>
          <a:p>
            <a:pPr algn="l"/>
            <a:r>
              <a:rPr lang="en-US"/>
              <a:t>For required markings, please visit https://mh.jpl.nasa.gov</a:t>
            </a:r>
            <a:endParaRPr lang="en-US" dirty="0"/>
          </a:p>
        </p:txBody>
      </p:sp>
    </p:spTree>
    <p:extLst>
      <p:ext uri="{BB962C8B-B14F-4D97-AF65-F5344CB8AC3E}">
        <p14:creationId xmlns:p14="http://schemas.microsoft.com/office/powerpoint/2010/main" val="32079114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1" name="Content Placeholder 2"/>
          <p:cNvSpPr>
            <a:spLocks noGrp="1"/>
          </p:cNvSpPr>
          <p:nvPr>
            <p:ph sz="quarter" idx="19"/>
          </p:nvPr>
        </p:nvSpPr>
        <p:spPr>
          <a:xfrm>
            <a:off x="254000"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22" name="Text Placeholder 2"/>
          <p:cNvSpPr>
            <a:spLocks noGrp="1"/>
          </p:cNvSpPr>
          <p:nvPr>
            <p:ph type="body" idx="24" hasCustomPrompt="1"/>
          </p:nvPr>
        </p:nvSpPr>
        <p:spPr>
          <a:xfrm>
            <a:off x="254000"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3" name="Content Placeholder 11"/>
          <p:cNvSpPr>
            <a:spLocks noGrp="1"/>
          </p:cNvSpPr>
          <p:nvPr>
            <p:ph sz="quarter" idx="20"/>
          </p:nvPr>
        </p:nvSpPr>
        <p:spPr>
          <a:xfrm>
            <a:off x="3638844" y="1497329"/>
            <a:ext cx="5129236" cy="3023869"/>
          </a:xfrm>
        </p:spPr>
        <p:txBody>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5"/>
          </p:nvPr>
        </p:nvSpPr>
        <p:spPr/>
        <p:txBody>
          <a:bodyPr/>
          <a:lstStyle/>
          <a:p>
            <a:fld id="{C248206D-CD18-4B40-BD00-E78B50540ABC}"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D3A8BF44-2650-4681-B95C-C5AACD2EA34B}" type="slidenum">
              <a:rPr lang="en-US" smtClean="0"/>
              <a:pPr/>
              <a:t>‹#›</a:t>
            </a:fld>
            <a:endParaRPr lang="en-US" dirty="0"/>
          </a:p>
        </p:txBody>
      </p:sp>
    </p:spTree>
    <p:extLst>
      <p:ext uri="{BB962C8B-B14F-4D97-AF65-F5344CB8AC3E}">
        <p14:creationId xmlns:p14="http://schemas.microsoft.com/office/powerpoint/2010/main" val="593124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Picture Placeholder 2"/>
          <p:cNvSpPr>
            <a:spLocks noGrp="1"/>
          </p:cNvSpPr>
          <p:nvPr>
            <p:ph type="pic" idx="1"/>
          </p:nvPr>
        </p:nvSpPr>
        <p:spPr>
          <a:xfrm>
            <a:off x="254000" y="1497330"/>
            <a:ext cx="5129236" cy="30238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Content Placeholder 2"/>
          <p:cNvSpPr>
            <a:spLocks noGrp="1"/>
          </p:cNvSpPr>
          <p:nvPr>
            <p:ph sz="quarter" idx="19"/>
          </p:nvPr>
        </p:nvSpPr>
        <p:spPr>
          <a:xfrm>
            <a:off x="5556567" y="2137092"/>
            <a:ext cx="3211513" cy="2384107"/>
          </a:xfrm>
        </p:spPr>
        <p:txBody>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6" name="Text Placeholder 2"/>
          <p:cNvSpPr>
            <a:spLocks noGrp="1"/>
          </p:cNvSpPr>
          <p:nvPr>
            <p:ph type="body" idx="24" hasCustomPrompt="1"/>
          </p:nvPr>
        </p:nvSpPr>
        <p:spPr>
          <a:xfrm>
            <a:off x="5556567" y="1497330"/>
            <a:ext cx="3211513" cy="639762"/>
          </a:xfrm>
        </p:spPr>
        <p:txBody>
          <a:bodyPr anchor="b">
            <a:noAutofit/>
          </a:bodyPr>
          <a:lstStyle>
            <a:lvl1pPr marL="0" indent="0">
              <a:buFont typeface="Arial"/>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title style</a:t>
            </a:r>
          </a:p>
        </p:txBody>
      </p:sp>
      <p:sp>
        <p:nvSpPr>
          <p:cNvPr id="2" name="Date Placeholder 1"/>
          <p:cNvSpPr>
            <a:spLocks noGrp="1"/>
          </p:cNvSpPr>
          <p:nvPr>
            <p:ph type="dt" sz="half" idx="25"/>
          </p:nvPr>
        </p:nvSpPr>
        <p:spPr/>
        <p:txBody>
          <a:bodyPr/>
          <a:lstStyle/>
          <a:p>
            <a:fld id="{34538D4F-03E0-4428-87B6-2BB82FA7285C}" type="datetime1">
              <a:rPr lang="en-US" smtClean="0"/>
              <a:t>3/7/2023</a:t>
            </a:fld>
            <a:endParaRPr lang="en-US" dirty="0"/>
          </a:p>
        </p:txBody>
      </p:sp>
      <p:sp>
        <p:nvSpPr>
          <p:cNvPr id="3" name="Footer Placeholder 2"/>
          <p:cNvSpPr>
            <a:spLocks noGrp="1"/>
          </p:cNvSpPr>
          <p:nvPr>
            <p:ph type="ftr" sz="quarter" idx="26"/>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7"/>
          </p:nvPr>
        </p:nvSpPr>
        <p:spPr/>
        <p:txBody>
          <a:bodyPr/>
          <a:lstStyle/>
          <a:p>
            <a:fld id="{C471492A-28D2-43A8-B059-9EA4FD1DCFFE}" type="slidenum">
              <a:rPr lang="en-US" smtClean="0"/>
              <a:pPr/>
              <a:t>‹#›</a:t>
            </a:fld>
            <a:endParaRPr lang="en-US" dirty="0"/>
          </a:p>
        </p:txBody>
      </p:sp>
    </p:spTree>
    <p:extLst>
      <p:ext uri="{BB962C8B-B14F-4D97-AF65-F5344CB8AC3E}">
        <p14:creationId xmlns:p14="http://schemas.microsoft.com/office/powerpoint/2010/main" val="3262112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White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2" name="Date Placeholder 1"/>
          <p:cNvSpPr>
            <a:spLocks noGrp="1"/>
          </p:cNvSpPr>
          <p:nvPr>
            <p:ph type="dt" sz="half" idx="18"/>
          </p:nvPr>
        </p:nvSpPr>
        <p:spPr/>
        <p:txBody>
          <a:bodyPr/>
          <a:lstStyle/>
          <a:p>
            <a:fld id="{368B7F22-B718-4716-941F-114AFA577F14}"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19B4F64-8927-4E17-AF94-127C5CA779A9}" type="slidenum">
              <a:rPr lang="en-US" smtClean="0"/>
              <a:pPr/>
              <a:t>‹#›</a:t>
            </a:fld>
            <a:endParaRPr lang="en-US" dirty="0"/>
          </a:p>
        </p:txBody>
      </p:sp>
    </p:spTree>
    <p:extLst>
      <p:ext uri="{BB962C8B-B14F-4D97-AF65-F5344CB8AC3E}">
        <p14:creationId xmlns:p14="http://schemas.microsoft.com/office/powerpoint/2010/main" val="2190340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Dark Strip">
    <p:spTree>
      <p:nvGrpSpPr>
        <p:cNvPr id="1" name=""/>
        <p:cNvGrpSpPr/>
        <p:nvPr/>
      </p:nvGrpSpPr>
      <p:grpSpPr>
        <a:xfrm>
          <a:off x="0" y="0"/>
          <a:ext cx="0" cy="0"/>
          <a:chOff x="0" y="0"/>
          <a:chExt cx="0" cy="0"/>
        </a:xfrm>
      </p:grpSpPr>
      <p:sp>
        <p:nvSpPr>
          <p:cNvPr id="14" name="Rectangle 13"/>
          <p:cNvSpPr/>
          <p:nvPr userDrawn="1"/>
        </p:nvSpPr>
        <p:spPr>
          <a:xfrm>
            <a:off x="0" y="1161143"/>
            <a:ext cx="9144000" cy="3558493"/>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FFFFFF"/>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2" name="Date Placeholder 1"/>
          <p:cNvSpPr>
            <a:spLocks noGrp="1"/>
          </p:cNvSpPr>
          <p:nvPr>
            <p:ph type="dt" sz="half" idx="18"/>
          </p:nvPr>
        </p:nvSpPr>
        <p:spPr/>
        <p:txBody>
          <a:bodyPr/>
          <a:lstStyle/>
          <a:p>
            <a:fld id="{BCA13B33-B67F-403C-BD00-439E01CB629E}"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6B7D1B14-14AF-44DE-A346-B4716B6D68DE}" type="slidenum">
              <a:rPr lang="en-US" smtClean="0"/>
              <a:pPr/>
              <a:t>‹#›</a:t>
            </a:fld>
            <a:endParaRPr lang="en-US" dirty="0"/>
          </a:p>
        </p:txBody>
      </p:sp>
    </p:spTree>
    <p:extLst>
      <p:ext uri="{BB962C8B-B14F-4D97-AF65-F5344CB8AC3E}">
        <p14:creationId xmlns:p14="http://schemas.microsoft.com/office/powerpoint/2010/main" val="12080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2" name="Date Placeholder 1"/>
          <p:cNvSpPr>
            <a:spLocks noGrp="1"/>
          </p:cNvSpPr>
          <p:nvPr>
            <p:ph type="dt" sz="half" idx="10"/>
          </p:nvPr>
        </p:nvSpPr>
        <p:spPr/>
        <p:txBody>
          <a:bodyPr/>
          <a:lstStyle/>
          <a:p>
            <a:fld id="{8C3BCC36-4728-4940-9899-9490F5E45BA1}"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499225B7-DF0A-4BF6-853D-205AC1EBE9A6}" type="slidenum">
              <a:rPr lang="en-US" smtClean="0"/>
              <a:pPr/>
              <a:t>‹#›</a:t>
            </a:fld>
            <a:endParaRPr lang="en-US" dirty="0"/>
          </a:p>
        </p:txBody>
      </p:sp>
    </p:spTree>
    <p:extLst>
      <p:ext uri="{BB962C8B-B14F-4D97-AF65-F5344CB8AC3E}">
        <p14:creationId xmlns:p14="http://schemas.microsoft.com/office/powerpoint/2010/main" val="1921278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7031CB04-6FA8-47A7-B56C-2AD8D41411A0}" type="datetime1">
              <a:rPr lang="en-US" smtClean="0"/>
              <a:t>3/7/2023</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8025828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_Dark Gray">
    <p:bg>
      <p:bgPr>
        <a:solidFill>
          <a:schemeClr val="tx2">
            <a:lumMod val="50000"/>
          </a:schemeClr>
        </a:solidFill>
        <a:effectLst/>
      </p:bgPr>
    </p:bg>
    <p:spTree>
      <p:nvGrpSpPr>
        <p:cNvPr id="1" name=""/>
        <p:cNvGrpSpPr/>
        <p:nvPr/>
      </p:nvGrpSpPr>
      <p:grpSpPr>
        <a:xfrm>
          <a:off x="0" y="0"/>
          <a:ext cx="0" cy="0"/>
          <a:chOff x="0" y="0"/>
          <a:chExt cx="0" cy="0"/>
        </a:xfrm>
      </p:grpSpPr>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3" name="Text Placeholder 2"/>
          <p:cNvSpPr>
            <a:spLocks noGrp="1"/>
          </p:cNvSpPr>
          <p:nvPr>
            <p:ph type="body" sz="quarter" idx="13" hasCustomPrompt="1"/>
          </p:nvPr>
        </p:nvSpPr>
        <p:spPr>
          <a:xfrm>
            <a:off x="467360" y="1839278"/>
            <a:ext cx="8229600" cy="1462722"/>
          </a:xfrm>
        </p:spPr>
        <p:txBody>
          <a:bodyPr anchor="ctr">
            <a:noAutofit/>
          </a:bodyPr>
          <a:lstStyle>
            <a:lvl1pPr marL="0" indent="0" algn="ctr">
              <a:buNone/>
              <a:defRPr sz="3600" baseline="0">
                <a:solidFill>
                  <a:schemeClr val="bg1"/>
                </a:solidFill>
              </a:defRPr>
            </a:lvl1pPr>
          </a:lstStyle>
          <a:p>
            <a:pPr lvl="0"/>
            <a:r>
              <a:rPr lang="en-US" dirty="0"/>
              <a:t>Click to add section header</a:t>
            </a:r>
          </a:p>
        </p:txBody>
      </p:sp>
      <p:sp>
        <p:nvSpPr>
          <p:cNvPr id="4" name="Footer Placeholder 3"/>
          <p:cNvSpPr>
            <a:spLocks noGrp="1"/>
          </p:cNvSpPr>
          <p:nvPr>
            <p:ph type="ftr" sz="quarter" idx="15"/>
          </p:nvPr>
        </p:nvSpPr>
        <p:spPr/>
        <p:txBody>
          <a:bodyPr/>
          <a:lstStyle/>
          <a:p>
            <a:r>
              <a:rPr lang="en-US"/>
              <a:t>For required markings, please visit https://mh.jpl.nasa.gov</a:t>
            </a:r>
            <a:endParaRPr lang="en-US" dirty="0"/>
          </a:p>
        </p:txBody>
      </p:sp>
      <p:sp>
        <p:nvSpPr>
          <p:cNvPr id="6" name="Date Placeholder 5"/>
          <p:cNvSpPr>
            <a:spLocks noGrp="1"/>
          </p:cNvSpPr>
          <p:nvPr>
            <p:ph type="dt" sz="half" idx="16"/>
          </p:nvPr>
        </p:nvSpPr>
        <p:spPr/>
        <p:txBody>
          <a:bodyPr/>
          <a:lstStyle/>
          <a:p>
            <a:fld id="{C5521DEB-7C69-4621-996F-DC1C0C222443}" type="datetime1">
              <a:rPr lang="en-US" smtClean="0"/>
              <a:t>3/7/2023</a:t>
            </a:fld>
            <a:endParaRPr lang="en-US" dirty="0"/>
          </a:p>
        </p:txBody>
      </p:sp>
      <p:sp>
        <p:nvSpPr>
          <p:cNvPr id="8" name="Slide Number Placeholder 7"/>
          <p:cNvSpPr>
            <a:spLocks noGrp="1"/>
          </p:cNvSpPr>
          <p:nvPr>
            <p:ph type="sldNum" sz="quarter" idx="17"/>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556751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AF064-0B60-400D-A3B8-6405BF457EE5}"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3741414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JPL_RedWhite_rgb_stacked_5in_160601.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1800" y="1642110"/>
            <a:ext cx="3200400" cy="1866901"/>
          </a:xfrm>
          <a:prstGeom prst="rect">
            <a:avLst/>
          </a:prstGeom>
        </p:spPr>
      </p:pic>
      <p:sp>
        <p:nvSpPr>
          <p:cNvPr id="2" name="Date Placeholder 1"/>
          <p:cNvSpPr>
            <a:spLocks noGrp="1"/>
          </p:cNvSpPr>
          <p:nvPr>
            <p:ph type="dt" sz="half" idx="10"/>
          </p:nvPr>
        </p:nvSpPr>
        <p:spPr/>
        <p:txBody>
          <a:bodyPr/>
          <a:lstStyle/>
          <a:p>
            <a:fld id="{7E89F66B-9E7F-4BA8-B9A5-9DE1F1B47663}" type="datetime1">
              <a:rPr lang="en-US" smtClean="0"/>
              <a:t>3/7/2023</a:t>
            </a:fld>
            <a:endParaRPr lang="en-US" dirty="0"/>
          </a:p>
        </p:txBody>
      </p:sp>
      <p:sp>
        <p:nvSpPr>
          <p:cNvPr id="3" name="Footer Placeholder 2"/>
          <p:cNvSpPr>
            <a:spLocks noGrp="1"/>
          </p:cNvSpPr>
          <p:nvPr>
            <p:ph type="ftr" sz="quarter" idx="11"/>
          </p:nvPr>
        </p:nvSpPr>
        <p:spPr/>
        <p:txBody>
          <a:bodyPr/>
          <a:lstStyle/>
          <a:p>
            <a:r>
              <a:rPr lang="en-US"/>
              <a:t>For required markings, please visit https://mh.jpl.nasa.gov</a:t>
            </a:r>
            <a:endParaRPr lang="en-US" dirty="0"/>
          </a:p>
        </p:txBody>
      </p:sp>
      <p:sp>
        <p:nvSpPr>
          <p:cNvPr id="4" name="Slide Number Placeholder 3"/>
          <p:cNvSpPr>
            <a:spLocks noGrp="1"/>
          </p:cNvSpPr>
          <p:nvPr>
            <p:ph type="sldNum" sz="quarter" idx="12"/>
          </p:nvPr>
        </p:nvSpPr>
        <p:spPr/>
        <p:txBody>
          <a:body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179673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10"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6F5ACFE-12E7-427A-B148-B97F621BAD46}"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AFADBB72-C5FB-47DF-870C-D1F1B1786C83}" type="slidenum">
              <a:rPr lang="en-US" smtClean="0"/>
              <a:pPr/>
              <a:t>‹#›</a:t>
            </a:fld>
            <a:endParaRPr lang="en-US" dirty="0"/>
          </a:p>
        </p:txBody>
      </p:sp>
    </p:spTree>
    <p:extLst>
      <p:ext uri="{BB962C8B-B14F-4D97-AF65-F5344CB8AC3E}">
        <p14:creationId xmlns:p14="http://schemas.microsoft.com/office/powerpoint/2010/main" val="200292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0" name="Date Placeholder 9"/>
          <p:cNvSpPr>
            <a:spLocks noGrp="1"/>
          </p:cNvSpPr>
          <p:nvPr>
            <p:ph type="dt" sz="half" idx="18"/>
          </p:nvPr>
        </p:nvSpPr>
        <p:spPr/>
        <p:txBody>
          <a:bodyPr/>
          <a:lstStyle/>
          <a:p>
            <a:fld id="{4CDE9990-EC7A-4A1C-8ABD-4EE112A8D4B0}" type="datetime1">
              <a:rPr lang="en-US" smtClean="0"/>
              <a:t>3/7/2023</a:t>
            </a:fld>
            <a:endParaRPr lang="en-US" dirty="0"/>
          </a:p>
        </p:txBody>
      </p:sp>
      <p:sp>
        <p:nvSpPr>
          <p:cNvPr id="11" name="Footer Placeholder 10"/>
          <p:cNvSpPr>
            <a:spLocks noGrp="1"/>
          </p:cNvSpPr>
          <p:nvPr>
            <p:ph type="ftr" sz="quarter" idx="19"/>
          </p:nvPr>
        </p:nvSpPr>
        <p:spPr/>
        <p:txBody>
          <a:bodyPr/>
          <a:lstStyle/>
          <a:p>
            <a:r>
              <a:rPr lang="en-US"/>
              <a:t>For required markings, please visit https://mh.jpl.nasa.gov</a:t>
            </a:r>
            <a:endParaRPr lang="en-US" dirty="0"/>
          </a:p>
        </p:txBody>
      </p:sp>
      <p:sp>
        <p:nvSpPr>
          <p:cNvPr id="12" name="Slide Number Placeholder 11"/>
          <p:cNvSpPr>
            <a:spLocks noGrp="1"/>
          </p:cNvSpPr>
          <p:nvPr>
            <p:ph type="sldNum" sz="quarter" idx="20"/>
          </p:nvPr>
        </p:nvSpPr>
        <p:spPr/>
        <p:txBody>
          <a:bodyPr/>
          <a:lstStyle/>
          <a:p>
            <a:fld id="{4F9B971E-2AE2-4733-B5FD-67030972C437}"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noAutofit/>
          </a:bodyPr>
          <a:lstStyle/>
          <a:p>
            <a:r>
              <a:rPr lang="en-US"/>
              <a:t>Click to edit Master title style</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D6B81308-497E-4B91-B3FA-A3B04A80DAE6}"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5CBC5745-1735-4F53-8168-1C1F18EAFF65}" type="slidenum">
              <a:rPr lang="en-US" smtClean="0"/>
              <a:pPr/>
              <a:t>‹#›</a:t>
            </a:fld>
            <a:endParaRPr lang="en-US" dirty="0"/>
          </a:p>
        </p:txBody>
      </p:sp>
    </p:spTree>
    <p:extLst>
      <p:ext uri="{BB962C8B-B14F-4D97-AF65-F5344CB8AC3E}">
        <p14:creationId xmlns:p14="http://schemas.microsoft.com/office/powerpoint/2010/main" val="3543170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sp>
        <p:nvSpPr>
          <p:cNvPr id="16"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dirty="0"/>
              <a:t>Click to edit Master title style</a:t>
            </a:r>
          </a:p>
        </p:txBody>
      </p:sp>
      <p:sp>
        <p:nvSpPr>
          <p:cNvPr id="2" name="Date Placeholder 1"/>
          <p:cNvSpPr>
            <a:spLocks noGrp="1"/>
          </p:cNvSpPr>
          <p:nvPr>
            <p:ph type="dt" sz="half" idx="18"/>
          </p:nvPr>
        </p:nvSpPr>
        <p:spPr/>
        <p:txBody>
          <a:bodyPr/>
          <a:lstStyle/>
          <a:p>
            <a:fld id="{67B8214A-D760-4800-9515-02C9359F78C2}" type="datetime1">
              <a:rPr lang="en-US" smtClean="0"/>
              <a:t>3/7/2023</a:t>
            </a:fld>
            <a:endParaRPr lang="en-US" dirty="0"/>
          </a:p>
        </p:txBody>
      </p:sp>
      <p:sp>
        <p:nvSpPr>
          <p:cNvPr id="3" name="Footer Placeholder 2"/>
          <p:cNvSpPr>
            <a:spLocks noGrp="1"/>
          </p:cNvSpPr>
          <p:nvPr>
            <p:ph type="ftr" sz="quarter" idx="19"/>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0"/>
          </p:nvPr>
        </p:nvSpPr>
        <p:spPr/>
        <p:txBody>
          <a:bodyPr/>
          <a:lstStyle/>
          <a:p>
            <a:fld id="{8F0EA35C-A248-4E6E-81BC-49187525F2A8}" type="slidenum">
              <a:rPr lang="en-US" smtClean="0"/>
              <a:pPr/>
              <a:t>‹#›</a:t>
            </a:fld>
            <a:endParaRPr lang="en-US" dirty="0"/>
          </a:p>
        </p:txBody>
      </p:sp>
    </p:spTree>
    <p:extLst>
      <p:ext uri="{BB962C8B-B14F-4D97-AF65-F5344CB8AC3E}">
        <p14:creationId xmlns:p14="http://schemas.microsoft.com/office/powerpoint/2010/main" val="16087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1412240" y="1602106"/>
            <a:ext cx="6319520" cy="27193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0"/>
          </p:nvPr>
        </p:nvSpPr>
        <p:spPr/>
        <p:txBody>
          <a:bodyPr/>
          <a:lstStyle/>
          <a:p>
            <a:fld id="{4245744B-F4B9-4E61-9209-F84AFBB3EEAC}" type="datetime1">
              <a:rPr lang="en-US" smtClean="0"/>
              <a:t>3/7/2023</a:t>
            </a:fld>
            <a:endParaRPr lang="en-US" dirty="0"/>
          </a:p>
        </p:txBody>
      </p:sp>
      <p:sp>
        <p:nvSpPr>
          <p:cNvPr id="3" name="Footer Placeholder 2"/>
          <p:cNvSpPr>
            <a:spLocks noGrp="1"/>
          </p:cNvSpPr>
          <p:nvPr>
            <p:ph type="ftr" sz="quarter" idx="21"/>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2"/>
          </p:nvPr>
        </p:nvSpPr>
        <p:spPr/>
        <p:txBody>
          <a:bodyPr/>
          <a:lstStyle/>
          <a:p>
            <a:fld id="{224B4221-436D-4A56-A870-FCD944AD4DA9}" type="slidenum">
              <a:rPr lang="en-US" smtClean="0"/>
              <a:pPr/>
              <a:t>‹#›</a:t>
            </a:fld>
            <a:endParaRPr lang="en-US" dirty="0"/>
          </a:p>
        </p:txBody>
      </p:sp>
    </p:spTree>
    <p:extLst>
      <p:ext uri="{BB962C8B-B14F-4D97-AF65-F5344CB8AC3E}">
        <p14:creationId xmlns:p14="http://schemas.microsoft.com/office/powerpoint/2010/main" val="1079395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5" name="Text Placeholder 4"/>
          <p:cNvSpPr>
            <a:spLocks noGrp="1"/>
          </p:cNvSpPr>
          <p:nvPr>
            <p:ph type="body" sz="quarter" idx="17" hasCustomPrompt="1"/>
          </p:nvPr>
        </p:nvSpPr>
        <p:spPr>
          <a:xfrm>
            <a:off x="254000" y="132080"/>
            <a:ext cx="8514080" cy="205979"/>
          </a:xfrm>
          <a:prstGeom prst="rect">
            <a:avLst/>
          </a:prstGeom>
        </p:spPr>
        <p:txBody>
          <a:bodyPr anchor="t">
            <a:noAutofit/>
          </a:bodyPr>
          <a:lstStyle>
            <a:lvl1pPr marL="0" indent="0" algn="l">
              <a:buNone/>
              <a:tabLst/>
              <a:defRPr sz="800" baseline="0">
                <a:solidFill>
                  <a:schemeClr val="bg1">
                    <a:lumMod val="50000"/>
                  </a:schemeClr>
                </a:solidFill>
                <a:latin typeface="+mj-lt"/>
              </a:defRPr>
            </a:lvl1pPr>
            <a:lvl2pPr marL="411480" indent="0">
              <a:buNone/>
              <a:defRPr sz="1000"/>
            </a:lvl2pPr>
            <a:lvl3pPr marL="777240" indent="0">
              <a:buNone/>
              <a:defRPr sz="1000"/>
            </a:lvl3pPr>
            <a:lvl4pPr marL="1051560" indent="0">
              <a:buNone/>
              <a:defRPr sz="1000"/>
            </a:lvl4pPr>
            <a:lvl5pPr marL="1325880" indent="0">
              <a:buNone/>
              <a:defRPr sz="1000"/>
            </a:lvl5pPr>
          </a:lstStyle>
          <a:p>
            <a:pPr lvl="0"/>
            <a:r>
              <a:rPr lang="en-US" dirty="0"/>
              <a:t>Theme, project, mission or org ID (optional)</a:t>
            </a:r>
          </a:p>
        </p:txBody>
      </p:sp>
      <p:pic>
        <p:nvPicPr>
          <p:cNvPr id="7" name="Picture 6" descr="JPL_RedBlack_rgb_horz_5in_160601.eps"/>
          <p:cNvPicPr>
            <a:picLocks noChangeAspect="1"/>
          </p:cNvPicPr>
          <p:nvPr userDrawn="1"/>
        </p:nvPicPr>
        <p:blipFill rotWithShape="1">
          <a:blip r:embed="rId2">
            <a:extLst>
              <a:ext uri="{28A0092B-C50C-407E-A947-70E740481C1C}">
                <a14:useLocalDpi xmlns:a14="http://schemas.microsoft.com/office/drawing/2010/main" val="0"/>
              </a:ext>
            </a:extLst>
          </a:blip>
          <a:srcRect l="6920" r="64328"/>
          <a:stretch/>
        </p:blipFill>
        <p:spPr>
          <a:xfrm>
            <a:off x="8607084" y="4840606"/>
            <a:ext cx="363421" cy="210661"/>
          </a:xfrm>
          <a:prstGeom prst="rect">
            <a:avLst/>
          </a:prstGeom>
        </p:spPr>
      </p:pic>
      <p:sp>
        <p:nvSpPr>
          <p:cNvPr id="9" name="Title 8"/>
          <p:cNvSpPr>
            <a:spLocks noGrp="1"/>
          </p:cNvSpPr>
          <p:nvPr>
            <p:ph type="title"/>
          </p:nvPr>
        </p:nvSpPr>
        <p:spPr/>
        <p:txBody>
          <a:bodyPr/>
          <a:lstStyle/>
          <a:p>
            <a:r>
              <a:rPr lang="en-US"/>
              <a:t>Click to edit Master title style</a:t>
            </a:r>
          </a:p>
        </p:txBody>
      </p:sp>
      <p:sp>
        <p:nvSpPr>
          <p:cNvPr id="12" name="Text Placeholder 13"/>
          <p:cNvSpPr>
            <a:spLocks noGrp="1"/>
          </p:cNvSpPr>
          <p:nvPr>
            <p:ph type="body" sz="quarter" idx="14" hasCustomPrompt="1"/>
          </p:nvPr>
        </p:nvSpPr>
        <p:spPr>
          <a:xfrm>
            <a:off x="254000" y="757179"/>
            <a:ext cx="8514080" cy="350262"/>
          </a:xfrm>
          <a:prstGeom prst="rect">
            <a:avLst/>
          </a:prstGeom>
        </p:spPr>
        <p:txBody>
          <a:bodyPr vert="horz">
            <a:noAutofit/>
          </a:bodyPr>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a:t>Click to Edit Subhead</a:t>
            </a:r>
          </a:p>
        </p:txBody>
      </p:sp>
      <p:sp>
        <p:nvSpPr>
          <p:cNvPr id="13" name="Content Placeholder 2"/>
          <p:cNvSpPr>
            <a:spLocks noGrp="1"/>
          </p:cNvSpPr>
          <p:nvPr>
            <p:ph sz="quarter" idx="19"/>
          </p:nvPr>
        </p:nvSpPr>
        <p:spPr>
          <a:xfrm>
            <a:off x="254000" y="1598613"/>
            <a:ext cx="4216400" cy="2719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1"/>
          <p:cNvSpPr>
            <a:spLocks noGrp="1"/>
          </p:cNvSpPr>
          <p:nvPr>
            <p:ph sz="quarter" idx="20"/>
          </p:nvPr>
        </p:nvSpPr>
        <p:spPr>
          <a:xfrm>
            <a:off x="4675164" y="1598612"/>
            <a:ext cx="4216400" cy="27193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21"/>
          </p:nvPr>
        </p:nvSpPr>
        <p:spPr/>
        <p:txBody>
          <a:bodyPr/>
          <a:lstStyle/>
          <a:p>
            <a:fld id="{01CB4D95-6507-461E-98E3-61CD8B88AF4B}" type="datetime1">
              <a:rPr lang="en-US" smtClean="0"/>
              <a:t>3/7/2023</a:t>
            </a:fld>
            <a:endParaRPr lang="en-US" dirty="0"/>
          </a:p>
        </p:txBody>
      </p:sp>
      <p:sp>
        <p:nvSpPr>
          <p:cNvPr id="3" name="Footer Placeholder 2"/>
          <p:cNvSpPr>
            <a:spLocks noGrp="1"/>
          </p:cNvSpPr>
          <p:nvPr>
            <p:ph type="ftr" sz="quarter" idx="22"/>
          </p:nvPr>
        </p:nvSpPr>
        <p:spPr/>
        <p:txBody>
          <a:bodyPr/>
          <a:lstStyle/>
          <a:p>
            <a:r>
              <a:rPr lang="en-US"/>
              <a:t>For required markings, please visit https://mh.jpl.nasa.gov</a:t>
            </a:r>
            <a:endParaRPr lang="en-US" dirty="0"/>
          </a:p>
        </p:txBody>
      </p:sp>
      <p:sp>
        <p:nvSpPr>
          <p:cNvPr id="8" name="Slide Number Placeholder 7"/>
          <p:cNvSpPr>
            <a:spLocks noGrp="1"/>
          </p:cNvSpPr>
          <p:nvPr>
            <p:ph type="sldNum" sz="quarter" idx="23"/>
          </p:nvPr>
        </p:nvSpPr>
        <p:spPr/>
        <p:txBody>
          <a:bodyPr/>
          <a:lstStyle/>
          <a:p>
            <a:fld id="{88E63ABD-6101-4E70-82A7-7F7B876ECCFD}" type="slidenum">
              <a:rPr lang="en-US" smtClean="0"/>
              <a:pPr/>
              <a:t>‹#›</a:t>
            </a:fld>
            <a:endParaRPr lang="en-US" dirty="0"/>
          </a:p>
        </p:txBody>
      </p:sp>
    </p:spTree>
    <p:extLst>
      <p:ext uri="{BB962C8B-B14F-4D97-AF65-F5344CB8AC3E}">
        <p14:creationId xmlns:p14="http://schemas.microsoft.com/office/powerpoint/2010/main" val="35322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04541754-978A-4A51-9727-18C4A18E7E94}" type="datetime1">
              <a:rPr lang="en-US" smtClean="0"/>
              <a:t>3/7/2023</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1BA354C8-45E3-4E72-B8A7-299530F3F3A9}" type="slidenum">
              <a:rPr lang="en-US" smtClean="0"/>
              <a:pPr/>
              <a:t>‹#›</a:t>
            </a:fld>
            <a:endParaRPr lang="en-US" dirty="0"/>
          </a:p>
        </p:txBody>
      </p:sp>
    </p:spTree>
    <p:extLst>
      <p:ext uri="{BB962C8B-B14F-4D97-AF65-F5344CB8AC3E}">
        <p14:creationId xmlns:p14="http://schemas.microsoft.com/office/powerpoint/2010/main" val="586911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1" r:id="rId5"/>
    <p:sldLayoutId id="2147483662" r:id="rId6"/>
    <p:sldLayoutId id="2147483664" r:id="rId7"/>
    <p:sldLayoutId id="2147483663" r:id="rId8"/>
    <p:sldLayoutId id="2147483669" r:id="rId9"/>
    <p:sldLayoutId id="2147483670" r:id="rId10"/>
    <p:sldLayoutId id="2147483671" r:id="rId11"/>
    <p:sldLayoutId id="2147483672" r:id="rId12"/>
    <p:sldLayoutId id="2147483653" r:id="rId13"/>
    <p:sldLayoutId id="2147483654" r:id="rId14"/>
    <p:sldLayoutId id="2147483656" r:id="rId15"/>
    <p:sldLayoutId id="2147483657" r:id="rId16"/>
    <p:sldLayoutId id="2147483658" r:id="rId17"/>
    <p:sldLayoutId id="2147483659" r:id="rId18"/>
    <p:sldLayoutId id="2147483660" r:id="rId19"/>
  </p:sldLayoutIdLst>
  <p:hf hdr="0"/>
  <p:txStyles>
    <p:titleStyle>
      <a:lvl1pPr algn="l" defTabSz="457200" rtl="0" eaLnBrk="1" latinLnBrk="0" hangingPunct="1">
        <a:spcBef>
          <a:spcPct val="0"/>
        </a:spcBef>
        <a:buNone/>
        <a:defRPr sz="2400" b="1" i="0" u="none" kern="1200">
          <a:solidFill>
            <a:schemeClr val="tx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tx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b="0" i="0" u="none" kern="1200">
          <a:solidFill>
            <a:schemeClr val="tx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tx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tx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327899"/>
            <a:ext cx="8514080" cy="434101"/>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254000" y="1200150"/>
            <a:ext cx="8432800" cy="33940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4000" y="4802823"/>
            <a:ext cx="1137920" cy="274637"/>
          </a:xfrm>
          <a:prstGeom prst="rect">
            <a:avLst/>
          </a:prstGeom>
        </p:spPr>
        <p:txBody>
          <a:bodyPr vert="horz" lIns="91440" tIns="45720" rIns="91440" bIns="45720" rtlCol="0" anchor="ctr">
            <a:noAutofit/>
          </a:bodyPr>
          <a:lstStyle>
            <a:lvl1pPr algn="l">
              <a:defRPr sz="800">
                <a:solidFill>
                  <a:schemeClr val="bg1">
                    <a:lumMod val="50000"/>
                  </a:schemeClr>
                </a:solidFill>
              </a:defRPr>
            </a:lvl1pPr>
          </a:lstStyle>
          <a:p>
            <a:fld id="{415187F7-412A-4658-80C8-7D75243A565E}" type="datetime1">
              <a:rPr lang="en-US" smtClean="0"/>
              <a:t>3/7/2023</a:t>
            </a:fld>
            <a:endParaRPr lang="en-US" dirty="0"/>
          </a:p>
        </p:txBody>
      </p:sp>
      <p:sp>
        <p:nvSpPr>
          <p:cNvPr id="5" name="Footer Placeholder 4"/>
          <p:cNvSpPr>
            <a:spLocks noGrp="1"/>
          </p:cNvSpPr>
          <p:nvPr>
            <p:ph type="ftr" sz="quarter" idx="3"/>
          </p:nvPr>
        </p:nvSpPr>
        <p:spPr>
          <a:xfrm>
            <a:off x="1691640" y="4802823"/>
            <a:ext cx="5760720" cy="274637"/>
          </a:xfrm>
          <a:prstGeom prst="rect">
            <a:avLst/>
          </a:prstGeom>
        </p:spPr>
        <p:txBody>
          <a:bodyPr vert="horz" lIns="91440" tIns="45720" rIns="91440" bIns="45720" rtlCol="0" anchor="ctr">
            <a:noAutofit/>
          </a:bodyPr>
          <a:lstStyle>
            <a:lvl1pPr algn="ctr">
              <a:defRPr sz="800">
                <a:solidFill>
                  <a:schemeClr val="accent1"/>
                </a:solidFill>
              </a:defRPr>
            </a:lvl1pPr>
          </a:lstStyle>
          <a:p>
            <a:r>
              <a:rPr lang="en-US"/>
              <a:t>For required markings, please visit https://mh.jpl.nasa.gov</a:t>
            </a:r>
            <a:endParaRPr lang="en-US" dirty="0"/>
          </a:p>
        </p:txBody>
      </p:sp>
      <p:sp>
        <p:nvSpPr>
          <p:cNvPr id="6" name="Slide Number Placeholder 5"/>
          <p:cNvSpPr>
            <a:spLocks noGrp="1"/>
          </p:cNvSpPr>
          <p:nvPr>
            <p:ph type="sldNum" sz="quarter" idx="4"/>
          </p:nvPr>
        </p:nvSpPr>
        <p:spPr>
          <a:xfrm>
            <a:off x="7711440" y="4800283"/>
            <a:ext cx="895644" cy="274637"/>
          </a:xfrm>
          <a:prstGeom prst="rect">
            <a:avLst/>
          </a:prstGeom>
        </p:spPr>
        <p:txBody>
          <a:bodyPr vert="horz" lIns="91440" tIns="45720" rIns="91440" bIns="45720" rtlCol="0" anchor="ctr">
            <a:noAutofit/>
          </a:bodyPr>
          <a:lstStyle>
            <a:lvl1pPr algn="r">
              <a:defRPr sz="800">
                <a:solidFill>
                  <a:schemeClr val="bg1">
                    <a:lumMod val="50000"/>
                  </a:schemeClr>
                </a:solidFill>
              </a:defRPr>
            </a:lvl1pPr>
          </a:lstStyle>
          <a:p>
            <a:fld id="{8867665A-55FD-4B6D-9DC8-21DD987A67C3}" type="slidenum">
              <a:rPr lang="en-US" smtClean="0"/>
              <a:pPr/>
              <a:t>‹#›</a:t>
            </a:fld>
            <a:endParaRPr lang="en-US" dirty="0"/>
          </a:p>
        </p:txBody>
      </p:sp>
    </p:spTree>
    <p:extLst>
      <p:ext uri="{BB962C8B-B14F-4D97-AF65-F5344CB8AC3E}">
        <p14:creationId xmlns:p14="http://schemas.microsoft.com/office/powerpoint/2010/main" val="28160724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hdr="0"/>
  <p:txStyles>
    <p:titleStyle>
      <a:lvl1pPr algn="l" defTabSz="457200" rtl="0" eaLnBrk="1" latinLnBrk="0" hangingPunct="1">
        <a:spcBef>
          <a:spcPct val="0"/>
        </a:spcBef>
        <a:buNone/>
        <a:defRPr sz="2400" b="1" kern="1200">
          <a:solidFill>
            <a:schemeClr val="bg1"/>
          </a:solidFill>
          <a:latin typeface="+mj-lt"/>
          <a:ea typeface="+mj-ea"/>
          <a:cs typeface="+mj-cs"/>
        </a:defRPr>
      </a:lvl1pPr>
    </p:titleStyle>
    <p:bodyStyle>
      <a:lvl1pPr marL="233363" indent="-233363" algn="l" defTabSz="457200" rtl="0" eaLnBrk="1" latinLnBrk="0" hangingPunct="1">
        <a:spcBef>
          <a:spcPct val="20000"/>
        </a:spcBef>
        <a:buClr>
          <a:schemeClr val="bg1">
            <a:lumMod val="50000"/>
          </a:schemeClr>
        </a:buClr>
        <a:buFont typeface="Arial"/>
        <a:buChar char="•"/>
        <a:tabLst/>
        <a:defRPr sz="2000" kern="1200">
          <a:solidFill>
            <a:schemeClr val="bg1"/>
          </a:solidFill>
          <a:latin typeface="+mn-lt"/>
          <a:ea typeface="+mn-ea"/>
          <a:cs typeface="+mn-cs"/>
        </a:defRPr>
      </a:lvl1pPr>
      <a:lvl2pPr marL="690563" indent="-233363" algn="l" defTabSz="457200" rtl="0" eaLnBrk="1" latinLnBrk="0" hangingPunct="1">
        <a:spcBef>
          <a:spcPct val="20000"/>
        </a:spcBef>
        <a:buClr>
          <a:schemeClr val="bg1">
            <a:lumMod val="50000"/>
          </a:schemeClr>
        </a:buClr>
        <a:buFont typeface="Arial"/>
        <a:buChar char="•"/>
        <a:defRPr sz="1800" kern="1200">
          <a:solidFill>
            <a:schemeClr val="bg1"/>
          </a:solidFill>
          <a:latin typeface="+mn-lt"/>
          <a:ea typeface="+mn-ea"/>
          <a:cs typeface="+mn-cs"/>
        </a:defRPr>
      </a:lvl2pPr>
      <a:lvl3pPr marL="1147763" indent="-233363" algn="l" defTabSz="457200" rtl="0" eaLnBrk="1" latinLnBrk="0" hangingPunct="1">
        <a:spcBef>
          <a:spcPct val="20000"/>
        </a:spcBef>
        <a:buClr>
          <a:schemeClr val="bg1">
            <a:lumMod val="50000"/>
          </a:schemeClr>
        </a:buClr>
        <a:buFont typeface="Arial"/>
        <a:buChar char="•"/>
        <a:defRPr sz="1600" kern="1200">
          <a:solidFill>
            <a:schemeClr val="bg1"/>
          </a:solidFill>
          <a:latin typeface="+mn-lt"/>
          <a:ea typeface="+mn-ea"/>
          <a:cs typeface="+mn-cs"/>
        </a:defRPr>
      </a:lvl3pPr>
      <a:lvl4pPr marL="1604963" indent="-233363" algn="l" defTabSz="457200" rtl="0" eaLnBrk="1" latinLnBrk="0" hangingPunct="1">
        <a:spcBef>
          <a:spcPct val="20000"/>
        </a:spcBef>
        <a:buClr>
          <a:schemeClr val="bg1">
            <a:lumMod val="50000"/>
          </a:schemeClr>
        </a:buClr>
        <a:buFont typeface="Arial"/>
        <a:buChar char="•"/>
        <a:defRPr sz="1400" kern="1200">
          <a:solidFill>
            <a:schemeClr val="bg1"/>
          </a:solidFill>
          <a:latin typeface="+mn-lt"/>
          <a:ea typeface="+mn-ea"/>
          <a:cs typeface="+mn-cs"/>
        </a:defRPr>
      </a:lvl4pPr>
      <a:lvl5pPr marL="2062163" indent="-233363" algn="l" defTabSz="457200" rtl="0" eaLnBrk="1" latinLnBrk="0" hangingPunct="1">
        <a:spcBef>
          <a:spcPct val="20000"/>
        </a:spcBef>
        <a:buClr>
          <a:schemeClr val="bg1">
            <a:lumMod val="50000"/>
          </a:schemeClr>
        </a:buClr>
        <a:buFont typeface="Arial"/>
        <a:buChar char="•"/>
        <a:defRPr sz="12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hyperlink" Target="https://mh.jpl.nasa.gov/"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687785" y="508546"/>
            <a:ext cx="3347357" cy="728089"/>
          </a:xfrm>
        </p:spPr>
        <p:txBody>
          <a:bodyPr/>
          <a:lstStyle/>
          <a:p>
            <a:r>
              <a:rPr lang="en-US" sz="1800" dirty="0"/>
              <a:t>Specific Heat Capacities of Low Temperature </a:t>
            </a:r>
            <a:br>
              <a:rPr lang="en-US" sz="1800" dirty="0"/>
            </a:br>
            <a:r>
              <a:rPr lang="en-US" sz="1800" dirty="0"/>
              <a:t>Water—Ammonia Mixtures Down to the Eutectic</a:t>
            </a:r>
          </a:p>
        </p:txBody>
      </p:sp>
      <p:sp>
        <p:nvSpPr>
          <p:cNvPr id="5" name="Text Placeholder 4"/>
          <p:cNvSpPr>
            <a:spLocks noGrp="1"/>
          </p:cNvSpPr>
          <p:nvPr>
            <p:ph type="body" sz="quarter" idx="15"/>
          </p:nvPr>
        </p:nvSpPr>
        <p:spPr>
          <a:xfrm>
            <a:off x="5687785" y="2164079"/>
            <a:ext cx="3347357" cy="1517117"/>
          </a:xfrm>
        </p:spPr>
        <p:txBody>
          <a:bodyPr/>
          <a:lstStyle/>
          <a:p>
            <a:r>
              <a:rPr lang="en-US" dirty="0"/>
              <a:t>Bing Hong Chua</a:t>
            </a:r>
          </a:p>
          <a:p>
            <a:r>
              <a:rPr lang="en-US" dirty="0"/>
              <a:t>3226 – Planetary Interiors and Geophysics</a:t>
            </a:r>
          </a:p>
          <a:p>
            <a:r>
              <a:rPr lang="en-US" dirty="0"/>
              <a:t>Mentors:</a:t>
            </a:r>
            <a:br>
              <a:rPr lang="en-US" dirty="0"/>
            </a:br>
            <a:r>
              <a:rPr lang="en-US" dirty="0"/>
              <a:t>Dr. Steven D. Vance</a:t>
            </a:r>
          </a:p>
          <a:p>
            <a:r>
              <a:rPr lang="en-US" dirty="0"/>
              <a:t>Dr. Mathieu Choukroun</a:t>
            </a:r>
          </a:p>
          <a:p>
            <a:endParaRPr lang="en-US" dirty="0"/>
          </a:p>
        </p:txBody>
      </p:sp>
      <p:pic>
        <p:nvPicPr>
          <p:cNvPr id="7" name="Picture Placeholder 21" descr="Photo-2015-03-12-085758 - D2015_0302_D370_CMSalt2.jpg"/>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6421" t="27414" r="11723"/>
          <a:stretch/>
        </p:blipFill>
        <p:spPr>
          <a:xfrm>
            <a:off x="0" y="0"/>
            <a:ext cx="5546725" cy="5143500"/>
          </a:xfrm>
        </p:spPr>
      </p:pic>
    </p:spTree>
    <p:extLst>
      <p:ext uri="{BB962C8B-B14F-4D97-AF65-F5344CB8AC3E}">
        <p14:creationId xmlns:p14="http://schemas.microsoft.com/office/powerpoint/2010/main" val="23532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mc:AlternateContent xmlns:mc="http://schemas.openxmlformats.org/markup-compatibility/2006">
        <mc:Choice xmlns:a14="http://schemas.microsoft.com/office/drawing/2010/main" Requires="a14">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liquid phase, specific heat capacity (</a:t>
                </a:r>
                <a14:m>
                  <m:oMath xmlns:m="http://schemas.openxmlformats.org/officeDocument/2006/math">
                    <m:sSub>
                      <m:sSubPr>
                        <m:ctrlPr>
                          <a:rPr lang="en-SG" sz="20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20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20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20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2000" i="1">
                            <a:effectLst/>
                            <a:latin typeface="Cambria Math" panose="02040503050406030204" pitchFamily="18" charset="0"/>
                            <a:ea typeface="DengXian" panose="02010600030101010101" pitchFamily="2" charset="-122"/>
                            <a:cs typeface="Times New Roman" panose="02020603050405020304" pitchFamily="18" charset="0"/>
                          </a:rPr>
                          <m:t>𝑇</m:t>
                        </m:r>
                      </m:e>
                    </m:d>
                  </m:oMath>
                </a14:m>
                <a:r>
                  <a:rPr lang="en-SG" dirty="0">
                    <a:effectLst/>
                    <a:latin typeface="+mj-lt"/>
                    <a:ea typeface="DengXian" panose="02010600030101010101" pitchFamily="2" charset="-122"/>
                    <a:cs typeface="Times New Roman" panose="02020603050405020304" pitchFamily="18" charset="0"/>
                  </a:rPr>
                  <a:t>):</a:t>
                </a:r>
              </a:p>
              <a:p>
                <a:pPr marL="0" indent="0">
                  <a:buNone/>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SG" sz="18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num>
                        <m:den>
                          <m:r>
                            <a:rPr lang="en-SG" sz="1800" i="1">
                              <a:effectLst/>
                              <a:latin typeface="Cambria Math" panose="02040503050406030204" pitchFamily="18" charset="0"/>
                              <a:ea typeface="DengXian" panose="02010600030101010101" pitchFamily="2" charset="-122"/>
                              <a:cs typeface="Times New Roman" panose="02020603050405020304" pitchFamily="18" charset="0"/>
                            </a:rPr>
                            <m:t>𝑚</m:t>
                          </m:r>
                          <m:r>
                            <a:rPr lang="en-SG" sz="1800">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1800">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den>
                      </m:f>
                    </m:oMath>
                  </m:oMathPara>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r>
                  <a:rPr lang="en-US" dirty="0"/>
                  <a:t>	</a:t>
                </a:r>
                <a:r>
                  <a:rPr lang="en-SG" sz="2000" b="0" dirty="0">
                    <a:effectLst/>
                    <a:ea typeface="DengXian" panose="02010600030101010101" pitchFamily="2" charset="-122"/>
                    <a:cs typeface="Times New Roman" panose="02020603050405020304" pitchFamily="18" charset="0"/>
                  </a:rPr>
                  <a:t> </a:t>
                </a:r>
                <a14:m>
                  <m:oMath xmlns:m="http://schemas.openxmlformats.org/officeDocument/2006/math">
                    <m:r>
                      <m:rPr>
                        <m:sty m:val="p"/>
                      </m:rPr>
                      <a:rPr lang="en-SG" sz="20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20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	heat flow</a:t>
                </a:r>
              </a:p>
              <a:p>
                <a:pPr marL="0" indent="0">
                  <a:buNone/>
                </a:pPr>
                <a:r>
                  <a:rPr lang="en-US" dirty="0"/>
                  <a:t>	</a:t>
                </a:r>
                <a:r>
                  <a:rPr lang="en-SG" sz="2000" dirty="0">
                    <a:effectLst/>
                    <a:ea typeface="DengXian" panose="02010600030101010101" pitchFamily="2" charset="-122"/>
                    <a:cs typeface="Times New Roman" panose="02020603050405020304" pitchFamily="18" charset="0"/>
                  </a:rPr>
                  <a:t> </a:t>
                </a:r>
                <a14:m>
                  <m:oMath xmlns:m="http://schemas.openxmlformats.org/officeDocument/2006/math">
                    <m:r>
                      <a:rPr lang="en-SG" sz="2000" i="1">
                        <a:effectLst/>
                        <a:latin typeface="Cambria Math" panose="02040503050406030204" pitchFamily="18" charset="0"/>
                        <a:ea typeface="DengXian" panose="02010600030101010101" pitchFamily="2" charset="-122"/>
                        <a:cs typeface="Times New Roman" panose="02020603050405020304" pitchFamily="18" charset="0"/>
                      </a:rPr>
                      <m:t>𝑚</m:t>
                    </m:r>
                  </m:oMath>
                </a14:m>
                <a:r>
                  <a:rPr lang="en-US" dirty="0"/>
                  <a:t>		mass of sample</a:t>
                </a:r>
              </a:p>
              <a:p>
                <a:pPr marL="0" indent="0">
                  <a:buNone/>
                </a:pPr>
                <a:r>
                  <a:rPr lang="en-US" dirty="0"/>
                  <a:t>	</a:t>
                </a:r>
                <a:r>
                  <a:rPr lang="en-SG" sz="2000" dirty="0">
                    <a:ea typeface="DengXian" panose="02010600030101010101" pitchFamily="2" charset="-122"/>
                    <a:cs typeface="Times New Roman" panose="02020603050405020304" pitchFamily="18" charset="0"/>
                  </a:rPr>
                  <a:t> </a:t>
                </a:r>
                <a14:m>
                  <m:oMath xmlns:m="http://schemas.openxmlformats.org/officeDocument/2006/math">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2000" i="1">
                        <a:effectLst/>
                        <a:latin typeface="Cambria Math" panose="02040503050406030204" pitchFamily="18" charset="0"/>
                        <a:ea typeface="DengXian" panose="02010600030101010101" pitchFamily="2" charset="-122"/>
                        <a:cs typeface="Times New Roman" panose="02020603050405020304" pitchFamily="18" charset="0"/>
                      </a:rPr>
                      <m:t>/</m:t>
                    </m:r>
                    <m:r>
                      <m:rPr>
                        <m:sty m:val="p"/>
                      </m:rPr>
                      <a:rPr lang="en-SG" sz="2000">
                        <a:latin typeface="Cambria Math" panose="02040503050406030204" pitchFamily="18" charset="0"/>
                        <a:ea typeface="DengXian" panose="02010600030101010101" pitchFamily="2" charset="-122"/>
                        <a:cs typeface="Times New Roman" panose="02020603050405020304" pitchFamily="18" charset="0"/>
                      </a:rPr>
                      <m:t>d</m:t>
                    </m:r>
                    <m:r>
                      <a:rPr lang="en-SG" sz="2000" i="1">
                        <a:effectLst/>
                        <a:latin typeface="Cambria Math" panose="02040503050406030204" pitchFamily="18" charset="0"/>
                        <a:ea typeface="DengXian" panose="02010600030101010101" pitchFamily="2" charset="-122"/>
                        <a:cs typeface="Times New Roman" panose="02020603050405020304" pitchFamily="18" charset="0"/>
                      </a:rPr>
                      <m:t>𝑡</m:t>
                    </m:r>
                  </m:oMath>
                </a14:m>
                <a:r>
                  <a:rPr lang="en-US" dirty="0"/>
                  <a:t>	change in temperature</a:t>
                </a:r>
              </a:p>
            </p:txBody>
          </p:sp>
        </mc:Choice>
        <mc:Fallback>
          <p:sp>
            <p:nvSpPr>
              <p:cNvPr id="5" name="Content Placeholder 4"/>
              <p:cNvSpPr>
                <a:spLocks noGrp="1" noRot="1" noChangeAspect="1" noMove="1" noResize="1" noEditPoints="1" noAdjustHandles="1" noChangeArrowheads="1" noChangeShapeType="1" noTextEdit="1"/>
              </p:cNvSpPr>
              <p:nvPr>
                <p:ph sz="quarter" idx="19"/>
              </p:nvPr>
            </p:nvSpPr>
            <p:spPr>
              <a:blipFill>
                <a:blip r:embed="rId2"/>
                <a:stretch>
                  <a:fillRect l="-1062" t="-1345" b="-4933"/>
                </a:stretch>
              </a:blipFill>
            </p:spPr>
            <p:txBody>
              <a:bodyPr/>
              <a:lstStyle/>
              <a:p>
                <a:r>
                  <a:rPr lang="en-SG">
                    <a:noFill/>
                  </a:rPr>
                  <a:t> </a:t>
                </a:r>
              </a:p>
            </p:txBody>
          </p:sp>
        </mc:Fallback>
      </mc:AlternateContent>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10</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24347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partial melting domain, multiple processes:</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Melting of ice</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Heating of ice fraction</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Mixing of melted ice</a:t>
            </a:r>
          </a:p>
          <a:p>
            <a:pPr marL="914400" lvl="1" indent="-457200">
              <a:buFont typeface="+mj-lt"/>
              <a:buAutoNum type="arabicPeriod"/>
            </a:pPr>
            <a:r>
              <a:rPr lang="en-SG" dirty="0">
                <a:latin typeface="+mj-lt"/>
                <a:ea typeface="DengXian" panose="02010600030101010101" pitchFamily="2" charset="-122"/>
                <a:cs typeface="Times New Roman" panose="02020603050405020304" pitchFamily="18" charset="0"/>
              </a:rPr>
              <a:t>Heating of liquid fraction</a:t>
            </a:r>
          </a:p>
          <a:p>
            <a:pPr marL="914400" lvl="1" indent="-457200">
              <a:buFont typeface="+mj-lt"/>
              <a:buAutoNum type="arabicPeriod"/>
            </a:pPr>
            <a:endParaRPr lang="en-SG" dirty="0">
              <a:latin typeface="+mj-lt"/>
              <a:ea typeface="DengXian" panose="02010600030101010101" pitchFamily="2" charset="-122"/>
              <a:cs typeface="Times New Roman" panose="02020603050405020304" pitchFamily="18" charset="0"/>
            </a:endParaRPr>
          </a:p>
          <a:p>
            <a:pPr marL="0" indent="0">
              <a:buNone/>
            </a:pPr>
            <a:r>
              <a:rPr lang="en-SG" dirty="0">
                <a:latin typeface="+mj-lt"/>
                <a:ea typeface="DengXian" panose="02010600030101010101" pitchFamily="2" charset="-122"/>
                <a:cs typeface="Times New Roman" panose="02020603050405020304" pitchFamily="18" charset="0"/>
              </a:rPr>
              <a:t>Assumes system equilibrium</a:t>
            </a:r>
          </a:p>
          <a:p>
            <a:pPr marL="914400" lvl="1" indent="-457200">
              <a:buFont typeface="+mj-lt"/>
              <a:buAutoNum type="arabicPeriod"/>
            </a:pPr>
            <a:endParaRPr lang="en-US" dirty="0"/>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11</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1466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Methods</a:t>
            </a:r>
          </a:p>
        </p:txBody>
      </p:sp>
      <mc:AlternateContent xmlns:mc="http://schemas.openxmlformats.org/markup-compatibility/2006">
        <mc:Choice xmlns:a14="http://schemas.microsoft.com/office/drawing/2010/main" Requires="a14">
          <p:sp>
            <p:nvSpPr>
              <p:cNvPr id="5" name="Content Placeholder 4"/>
              <p:cNvSpPr>
                <a:spLocks noGrp="1"/>
              </p:cNvSpPr>
              <p:nvPr>
                <p:ph sz="quarter" idx="19"/>
              </p:nvPr>
            </p:nvSpPr>
            <p:spPr/>
            <p:txBody>
              <a:bodyPr/>
              <a:lstStyle/>
              <a:p>
                <a:pPr marL="0" indent="0">
                  <a:buNone/>
                </a:pPr>
                <a:r>
                  <a:rPr lang="en-SG" dirty="0">
                    <a:effectLst/>
                    <a:latin typeface="+mj-lt"/>
                    <a:ea typeface="DengXian" panose="02010600030101010101" pitchFamily="2" charset="-122"/>
                    <a:cs typeface="Times New Roman" panose="02020603050405020304" pitchFamily="18" charset="0"/>
                  </a:rPr>
                  <a:t>In partial melting domain, specific heat capacity:</a:t>
                </a:r>
              </a:p>
              <a:p>
                <a:pPr marL="0" indent="0">
                  <a:buNone/>
                </a:pPr>
                <a:endParaRPr lang="en-SG" dirty="0">
                  <a:effectLst/>
                  <a:latin typeface="+mj-lt"/>
                  <a:ea typeface="DengXia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SG" sz="1800" i="1" smtClean="0">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fPr>
                        <m:num>
                          <m:r>
                            <m:rPr>
                              <m:sty m:val="p"/>
                            </m:rPr>
                            <a:rPr lang="en-SG" sz="1800" b="0" i="0" smtClean="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𝑚𝑒𝑙𝑡</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𝑤𝑎𝑟𝑚</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sSub>
                            <m:sSub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𝑚𝑖𝑥</m:t>
                              </m:r>
                            </m:sub>
                          </m:sSub>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num>
                        <m:den>
                          <m:r>
                            <a:rPr lang="en-SG" sz="1800" i="1">
                              <a:effectLst/>
                              <a:latin typeface="Cambria Math" panose="02040503050406030204" pitchFamily="18" charset="0"/>
                              <a:ea typeface="DengXian" panose="02010600030101010101" pitchFamily="2" charset="-122"/>
                              <a:cs typeface="Times New Roman" panose="02020603050405020304" pitchFamily="18" charset="0"/>
                            </a:rPr>
                            <m:t>𝑚</m:t>
                          </m:r>
                          <m:r>
                            <a:rPr lang="en-SG" sz="1800">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den>
                      </m:f>
                    </m:oMath>
                  </m:oMathPara>
                </a14:m>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r>
                  <a:rPr lang="en-SG" dirty="0">
                    <a:effectLst/>
                    <a:latin typeface="+mj-lt"/>
                    <a:ea typeface="DengXian" panose="02010600030101010101" pitchFamily="2" charset="-122"/>
                    <a:cs typeface="Times New Roman" panose="02020603050405020304" pitchFamily="18" charset="0"/>
                  </a:rPr>
                  <a:t> </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𝑚𝑒𝑙𝑡</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Melting of ice</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Sup>
                      <m:sSubSup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𝑤𝑎𝑟𝑚</m:t>
                        </m:r>
                      </m:sub>
                      <m:sup>
                        <m:r>
                          <a:rPr lang="en-SG" sz="1800" i="1">
                            <a:effectLst/>
                            <a:latin typeface="Cambria Math" panose="02040503050406030204" pitchFamily="18" charset="0"/>
                            <a:ea typeface="DengXian" panose="02010600030101010101" pitchFamily="2" charset="-122"/>
                            <a:cs typeface="Times New Roman" panose="02020603050405020304" pitchFamily="18" charset="0"/>
                          </a:rPr>
                          <m:t>𝑠</m:t>
                        </m:r>
                      </m:sup>
                    </m:sSubSup>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Heating of ice fraction</a:t>
                </a:r>
              </a:p>
              <a:p>
                <a:pPr marL="457200" lvl="1" indent="0">
                  <a:buNone/>
                </a:pPr>
                <a14:m>
                  <m:oMath xmlns:m="http://schemas.openxmlformats.org/officeDocument/2006/math">
                    <m:r>
                      <m:rPr>
                        <m:nor/>
                      </m:rPr>
                      <a:rPr lang="en-SG" sz="1800" smtClean="0">
                        <a:effectLst/>
                        <a:latin typeface="Cambria Math" panose="02040503050406030204" pitchFamily="18" charset="0"/>
                        <a:ea typeface="DengXian" panose="02010600030101010101" pitchFamily="2" charset="-122"/>
                        <a:cs typeface="Times New Roman" panose="02020603050405020304" pitchFamily="18" charset="0"/>
                      </a:rPr>
                      <m:t>d</m:t>
                    </m:r>
                    <m:sSub>
                      <m:sSubPr>
                        <m:ctrlPr>
                          <a:rPr lang="en-SG"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𝑞</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𝑚𝑖𝑥</m:t>
                        </m:r>
                      </m:sub>
                    </m:sSub>
                    <m:r>
                      <m:rPr>
                        <m:lit/>
                      </m:rP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m:rPr>
                        <m:nor/>
                      </m:rPr>
                      <a:rPr lang="en-SG" sz="1800">
                        <a:effectLst/>
                        <a:latin typeface="Cambria Math" panose="02040503050406030204" pitchFamily="18" charset="0"/>
                        <a:ea typeface="DengXian" panose="02010600030101010101" pitchFamily="2" charset="-122"/>
                        <a:cs typeface="Times New Roman" panose="02020603050405020304" pitchFamily="18" charset="0"/>
                      </a:rPr>
                      <m:t>d</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𝑡</m:t>
                    </m:r>
                    <m:r>
                      <a:rPr lang="en-SG" sz="1800" i="1">
                        <a:effectLst/>
                        <a:latin typeface="Cambria Math" panose="02040503050406030204" pitchFamily="18" charset="0"/>
                        <a:ea typeface="DengXian" panose="02010600030101010101" pitchFamily="2" charset="-122"/>
                        <a:cs typeface="Times New Roman" panose="02020603050405020304" pitchFamily="18" charset="0"/>
                      </a:rPr>
                      <m:t> </m:t>
                    </m:r>
                  </m:oMath>
                </a14:m>
                <a:r>
                  <a:rPr lang="en-SG" dirty="0">
                    <a:latin typeface="+mj-lt"/>
                    <a:ea typeface="DengXian" panose="02010600030101010101" pitchFamily="2" charset="-122"/>
                    <a:cs typeface="Times New Roman" panose="02020603050405020304" pitchFamily="18" charset="0"/>
                  </a:rPr>
                  <a:t>	Mixing of melted ice</a:t>
                </a:r>
              </a:p>
            </p:txBody>
          </p:sp>
        </mc:Choice>
        <mc:Fallback>
          <p:sp>
            <p:nvSpPr>
              <p:cNvPr id="5" name="Content Placeholder 4"/>
              <p:cNvSpPr>
                <a:spLocks noGrp="1" noRot="1" noChangeAspect="1" noMove="1" noResize="1" noEditPoints="1" noAdjustHandles="1" noChangeArrowheads="1" noChangeShapeType="1" noTextEdit="1"/>
              </p:cNvSpPr>
              <p:nvPr>
                <p:ph sz="quarter" idx="19"/>
              </p:nvPr>
            </p:nvSpPr>
            <p:spPr>
              <a:blipFill>
                <a:blip r:embed="rId2"/>
                <a:stretch>
                  <a:fillRect l="-1062" t="-1121" b="-2915"/>
                </a:stretch>
              </a:blipFill>
            </p:spPr>
            <p:txBody>
              <a:bodyPr/>
              <a:lstStyle/>
              <a:p>
                <a:r>
                  <a:rPr lang="en-SG">
                    <a:noFill/>
                  </a:rPr>
                  <a:t> </a:t>
                </a:r>
              </a:p>
            </p:txBody>
          </p:sp>
        </mc:Fallback>
      </mc:AlternateContent>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12</a:t>
            </a:fld>
            <a:endParaRPr lang="en-US" dirty="0"/>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a:xfrm>
            <a:off x="254000" y="757179"/>
            <a:ext cx="8514080" cy="350262"/>
          </a:xfrm>
        </p:spPr>
        <p:txBody>
          <a:bodyPr/>
          <a:lstStyle/>
          <a:p>
            <a:r>
              <a:rPr lang="en-SG" sz="1600" i="1" dirty="0">
                <a:solidFill>
                  <a:schemeClr val="bg1">
                    <a:lumMod val="50000"/>
                  </a:schemeClr>
                </a:solidFill>
              </a:rPr>
              <a:t>specific heat extraction</a:t>
            </a:r>
          </a:p>
        </p:txBody>
      </p:sp>
    </p:spTree>
    <p:extLst>
      <p:ext uri="{BB962C8B-B14F-4D97-AF65-F5344CB8AC3E}">
        <p14:creationId xmlns:p14="http://schemas.microsoft.com/office/powerpoint/2010/main" val="165961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143FD3-93E1-9E66-CC85-492D420221E0}"/>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specific heat extraction</a:t>
            </a:r>
          </a:p>
        </p:txBody>
      </p:sp>
      <p:sp>
        <p:nvSpPr>
          <p:cNvPr id="5" name="Content Placeholder 4"/>
          <p:cNvSpPr>
            <a:spLocks noGrp="1"/>
          </p:cNvSpPr>
          <p:nvPr>
            <p:ph sz="quarter" idx="19"/>
          </p:nvPr>
        </p:nvSpPr>
        <p:spPr/>
        <p:txBody>
          <a:bodyPr/>
          <a:lstStyle/>
          <a:p>
            <a:r>
              <a:rPr lang="en-SG" dirty="0">
                <a:latin typeface="+mj-lt"/>
                <a:ea typeface="DengXian" panose="02010600030101010101" pitchFamily="2" charset="-122"/>
                <a:cs typeface="Times New Roman" panose="02020603050405020304" pitchFamily="18" charset="0"/>
              </a:rPr>
              <a:t>Minimal heat for mixing</a:t>
            </a:r>
          </a:p>
          <a:p>
            <a:r>
              <a:rPr lang="en-SG" dirty="0">
                <a:latin typeface="+mj-lt"/>
                <a:ea typeface="DengXian" panose="02010600030101010101" pitchFamily="2" charset="-122"/>
                <a:cs typeface="Times New Roman" panose="02020603050405020304" pitchFamily="18" charset="0"/>
              </a:rPr>
              <a:t>Lower concentration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br>
              <a:rPr lang="en-SG" dirty="0">
                <a:latin typeface="+mj-lt"/>
                <a:ea typeface="DengXian" panose="02010600030101010101" pitchFamily="2" charset="-122"/>
                <a:cs typeface="Times New Roman" panose="02020603050405020304" pitchFamily="18" charset="0"/>
                <a:sym typeface="Wingdings" panose="05000000000000000000" pitchFamily="2" charset="2"/>
              </a:rPr>
            </a:br>
            <a:r>
              <a:rPr lang="en-SG" dirty="0">
                <a:latin typeface="+mj-lt"/>
                <a:ea typeface="DengXian" panose="02010600030101010101" pitchFamily="2" charset="-122"/>
                <a:cs typeface="Times New Roman" panose="02020603050405020304" pitchFamily="18" charset="0"/>
              </a:rPr>
              <a:t>lower proportion to heat liquid fraction</a:t>
            </a:r>
          </a:p>
          <a:p>
            <a:r>
              <a:rPr lang="en-SG" dirty="0">
                <a:latin typeface="+mj-lt"/>
                <a:ea typeface="DengXian" panose="02010600030101010101" pitchFamily="2" charset="-122"/>
                <a:cs typeface="Times New Roman" panose="02020603050405020304" pitchFamily="18" charset="0"/>
              </a:rPr>
              <a:t>Higher temperature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r>
              <a:rPr lang="en-SG" dirty="0">
                <a:latin typeface="+mj-lt"/>
                <a:ea typeface="DengXian" panose="02010600030101010101" pitchFamily="2" charset="-122"/>
                <a:cs typeface="Times New Roman" panose="02020603050405020304" pitchFamily="18" charset="0"/>
              </a:rPr>
              <a:t> </a:t>
            </a:r>
            <a:br>
              <a:rPr lang="en-SG" dirty="0">
                <a:latin typeface="+mj-lt"/>
                <a:ea typeface="DengXian" panose="02010600030101010101" pitchFamily="2" charset="-122"/>
                <a:cs typeface="Times New Roman" panose="02020603050405020304" pitchFamily="18" charset="0"/>
              </a:rPr>
            </a:br>
            <a:r>
              <a:rPr lang="en-SG" dirty="0">
                <a:latin typeface="+mj-lt"/>
                <a:ea typeface="DengXian" panose="02010600030101010101" pitchFamily="2" charset="-122"/>
                <a:cs typeface="Times New Roman" panose="02020603050405020304" pitchFamily="18" charset="0"/>
              </a:rPr>
              <a:t>rapid ice melting </a:t>
            </a:r>
            <a:r>
              <a:rPr lang="en-SG" dirty="0">
                <a:latin typeface="+mj-lt"/>
                <a:ea typeface="DengXian" panose="02010600030101010101" pitchFamily="2" charset="-122"/>
                <a:cs typeface="Times New Roman" panose="02020603050405020304" pitchFamily="18" charset="0"/>
                <a:sym typeface="Wingdings" panose="05000000000000000000" pitchFamily="2" charset="2"/>
              </a:rPr>
              <a:t></a:t>
            </a:r>
            <a:br>
              <a:rPr lang="en-SG" dirty="0">
                <a:latin typeface="+mj-lt"/>
                <a:ea typeface="DengXian" panose="02010600030101010101" pitchFamily="2" charset="-122"/>
                <a:cs typeface="Times New Roman" panose="02020603050405020304" pitchFamily="18" charset="0"/>
                <a:sym typeface="Wingdings" panose="05000000000000000000" pitchFamily="2" charset="2"/>
              </a:rPr>
            </a:br>
            <a:r>
              <a:rPr lang="en-SG" dirty="0">
                <a:latin typeface="+mj-lt"/>
                <a:ea typeface="DengXian" panose="02010600030101010101" pitchFamily="2" charset="-122"/>
                <a:cs typeface="Times New Roman" panose="02020603050405020304" pitchFamily="18" charset="0"/>
                <a:sym typeface="Wingdings" panose="05000000000000000000" pitchFamily="2" charset="2"/>
              </a:rPr>
              <a:t>system in disequilibrium</a:t>
            </a:r>
            <a:endParaRPr lang="en-SG" dirty="0">
              <a:latin typeface="+mj-lt"/>
              <a:ea typeface="DengXian" panose="02010600030101010101" pitchFamily="2" charset="-122"/>
              <a:cs typeface="Times New Roman" panose="02020603050405020304" pitchFamily="18" charset="0"/>
            </a:endParaRPr>
          </a:p>
          <a:p>
            <a:pPr marL="914400" lvl="1" indent="-457200">
              <a:buFont typeface="+mj-lt"/>
              <a:buAutoNum type="arabicPeriod"/>
            </a:pPr>
            <a:endParaRPr lang="en-US" dirty="0"/>
          </a:p>
        </p:txBody>
      </p:sp>
      <p:pic>
        <p:nvPicPr>
          <p:cNvPr id="11" name="Content Placeholder 10" descr="Chart&#10;&#10;Description automatically generated">
            <a:extLst>
              <a:ext uri="{FF2B5EF4-FFF2-40B4-BE49-F238E27FC236}">
                <a16:creationId xmlns:a16="http://schemas.microsoft.com/office/drawing/2014/main" id="{F3825D88-F24D-366D-3BD0-DB3740483202}"/>
              </a:ext>
            </a:extLst>
          </p:cNvPr>
          <p:cNvPicPr>
            <a:picLocks noGrp="1" noChangeAspect="1"/>
          </p:cNvPicPr>
          <p:nvPr>
            <p:ph sz="quarter" idx="20"/>
          </p:nvPr>
        </p:nvPicPr>
        <p:blipFill>
          <a:blip r:embed="rId2"/>
          <a:stretch>
            <a:fillRect/>
          </a:stretch>
        </p:blipFill>
        <p:spPr>
          <a:xfrm>
            <a:off x="4676776" y="1400683"/>
            <a:ext cx="4213224" cy="3115246"/>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13</a:t>
            </a:fld>
            <a:endParaRPr lang="en-US" dirty="0"/>
          </a:p>
        </p:txBody>
      </p:sp>
    </p:spTree>
    <p:extLst>
      <p:ext uri="{BB962C8B-B14F-4D97-AF65-F5344CB8AC3E}">
        <p14:creationId xmlns:p14="http://schemas.microsoft.com/office/powerpoint/2010/main" val="385632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microscopy</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14</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Assess equilibrium assumption</a:t>
            </a:r>
          </a:p>
          <a:p>
            <a:r>
              <a:rPr lang="en-SG" dirty="0"/>
              <a:t>Melting proceeds gradually, with no crystal regrowth or melt migration.</a:t>
            </a:r>
          </a:p>
          <a:p>
            <a:r>
              <a:rPr lang="en-SG" dirty="0"/>
              <a:t>At high temperatures, melting proceeds rapidly.</a:t>
            </a:r>
          </a:p>
        </p:txBody>
      </p:sp>
      <p:pic>
        <p:nvPicPr>
          <p:cNvPr id="15" name="Content Placeholder 11" descr="A picture containing calendar&#10;&#10;Description automatically generated">
            <a:extLst>
              <a:ext uri="{FF2B5EF4-FFF2-40B4-BE49-F238E27FC236}">
                <a16:creationId xmlns:a16="http://schemas.microsoft.com/office/drawing/2014/main" id="{B1D7F9F6-B730-D775-9105-88A4CEBCBD35}"/>
              </a:ext>
            </a:extLst>
          </p:cNvPr>
          <p:cNvPicPr>
            <a:picLocks noGrp="1" noChangeAspect="1"/>
          </p:cNvPicPr>
          <p:nvPr>
            <p:ph sz="quarter" idx="20"/>
          </p:nvPr>
        </p:nvPicPr>
        <p:blipFill>
          <a:blip r:embed="rId2"/>
          <a:stretch>
            <a:fillRect/>
          </a:stretch>
        </p:blipFill>
        <p:spPr>
          <a:xfrm>
            <a:off x="4675188" y="1885684"/>
            <a:ext cx="4216400" cy="2145245"/>
          </a:xfrm>
        </p:spPr>
      </p:pic>
    </p:spTree>
    <p:extLst>
      <p:ext uri="{BB962C8B-B14F-4D97-AF65-F5344CB8AC3E}">
        <p14:creationId xmlns:p14="http://schemas.microsoft.com/office/powerpoint/2010/main" val="232413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A6CE3C2-6C99-7830-DB36-B914EE170E37}"/>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overview</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15</a:t>
            </a:fld>
            <a:endParaRPr lang="en-US" dirty="0"/>
          </a:p>
        </p:txBody>
      </p:sp>
      <p:sp>
        <p:nvSpPr>
          <p:cNvPr id="10" name="TextBox 9">
            <a:extLst>
              <a:ext uri="{FF2B5EF4-FFF2-40B4-BE49-F238E27FC236}">
                <a16:creationId xmlns:a16="http://schemas.microsoft.com/office/drawing/2014/main" id="{A87EF31B-C8C8-6324-1F85-49AC9FDCDCF0}"/>
              </a:ext>
            </a:extLst>
          </p:cNvPr>
          <p:cNvSpPr txBox="1"/>
          <p:nvPr/>
        </p:nvSpPr>
        <p:spPr>
          <a:xfrm>
            <a:off x="3011606" y="1598613"/>
            <a:ext cx="3120788" cy="400110"/>
          </a:xfrm>
          <a:prstGeom prst="rect">
            <a:avLst/>
          </a:prstGeom>
          <a:noFill/>
        </p:spPr>
        <p:txBody>
          <a:bodyPr wrap="square" rtlCol="0">
            <a:spAutoFit/>
          </a:bodyPr>
          <a:lstStyle/>
          <a:p>
            <a:pPr algn="ctr"/>
            <a:r>
              <a:rPr lang="en-SG" sz="2000" dirty="0"/>
              <a:t>Run calorimeter</a:t>
            </a:r>
          </a:p>
        </p:txBody>
      </p:sp>
      <p:cxnSp>
        <p:nvCxnSpPr>
          <p:cNvPr id="11" name="Straight Arrow Connector 10">
            <a:extLst>
              <a:ext uri="{FF2B5EF4-FFF2-40B4-BE49-F238E27FC236}">
                <a16:creationId xmlns:a16="http://schemas.microsoft.com/office/drawing/2014/main" id="{184D20EC-BD7A-C946-AA2C-70170CB19E29}"/>
              </a:ext>
            </a:extLst>
          </p:cNvPr>
          <p:cNvCxnSpPr>
            <a:cxnSpLocks/>
          </p:cNvCxnSpPr>
          <p:nvPr/>
        </p:nvCxnSpPr>
        <p:spPr>
          <a:xfrm>
            <a:off x="4572000" y="1998723"/>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5A08716-A976-CC3C-3F33-6E76B00A97C8}"/>
              </a:ext>
            </a:extLst>
          </p:cNvPr>
          <p:cNvSpPr txBox="1"/>
          <p:nvPr/>
        </p:nvSpPr>
        <p:spPr>
          <a:xfrm>
            <a:off x="3011606" y="2270078"/>
            <a:ext cx="3120788" cy="400110"/>
          </a:xfrm>
          <a:prstGeom prst="rect">
            <a:avLst/>
          </a:prstGeom>
          <a:noFill/>
        </p:spPr>
        <p:txBody>
          <a:bodyPr wrap="square" rtlCol="0">
            <a:spAutoFit/>
          </a:bodyPr>
          <a:lstStyle/>
          <a:p>
            <a:pPr algn="ctr"/>
            <a:r>
              <a:rPr lang="en-SG" sz="2000" dirty="0"/>
              <a:t>Apply correction </a:t>
            </a:r>
          </a:p>
        </p:txBody>
      </p:sp>
      <p:sp>
        <p:nvSpPr>
          <p:cNvPr id="16" name="TextBox 15">
            <a:extLst>
              <a:ext uri="{FF2B5EF4-FFF2-40B4-BE49-F238E27FC236}">
                <a16:creationId xmlns:a16="http://schemas.microsoft.com/office/drawing/2014/main" id="{8AB0AF62-B07A-DA12-5A81-76DD595D986B}"/>
              </a:ext>
            </a:extLst>
          </p:cNvPr>
          <p:cNvSpPr txBox="1"/>
          <p:nvPr/>
        </p:nvSpPr>
        <p:spPr>
          <a:xfrm>
            <a:off x="1189454" y="3924645"/>
            <a:ext cx="3120788" cy="400110"/>
          </a:xfrm>
          <a:prstGeom prst="rect">
            <a:avLst/>
          </a:prstGeom>
          <a:noFill/>
        </p:spPr>
        <p:txBody>
          <a:bodyPr wrap="square" rtlCol="0">
            <a:spAutoFit/>
          </a:bodyPr>
          <a:lstStyle/>
          <a:p>
            <a:pPr algn="ctr"/>
            <a:r>
              <a:rPr lang="en-SG" sz="2000" dirty="0"/>
              <a:t>Calculate liquid phase C</a:t>
            </a:r>
            <a:r>
              <a:rPr lang="en-SG" sz="2000" baseline="-25000" dirty="0"/>
              <a:t>p</a:t>
            </a:r>
            <a:endParaRPr lang="en-SG" sz="1600" dirty="0"/>
          </a:p>
        </p:txBody>
      </p:sp>
      <p:sp>
        <p:nvSpPr>
          <p:cNvPr id="19" name="TextBox 18">
            <a:extLst>
              <a:ext uri="{FF2B5EF4-FFF2-40B4-BE49-F238E27FC236}">
                <a16:creationId xmlns:a16="http://schemas.microsoft.com/office/drawing/2014/main" id="{FAB770B4-E9A0-1FF7-FB91-67B053E15424}"/>
              </a:ext>
            </a:extLst>
          </p:cNvPr>
          <p:cNvSpPr txBox="1"/>
          <p:nvPr/>
        </p:nvSpPr>
        <p:spPr>
          <a:xfrm>
            <a:off x="4629040" y="2945404"/>
            <a:ext cx="3530221" cy="707886"/>
          </a:xfrm>
          <a:prstGeom prst="rect">
            <a:avLst/>
          </a:prstGeom>
          <a:noFill/>
        </p:spPr>
        <p:txBody>
          <a:bodyPr wrap="square" rtlCol="0">
            <a:spAutoFit/>
          </a:bodyPr>
          <a:lstStyle/>
          <a:p>
            <a:pPr algn="ctr"/>
            <a:r>
              <a:rPr lang="en-SG" sz="2000" dirty="0"/>
              <a:t>Decompose thermodynamic processes</a:t>
            </a:r>
            <a:endParaRPr lang="en-SG" sz="1600" dirty="0"/>
          </a:p>
        </p:txBody>
      </p:sp>
      <p:sp>
        <p:nvSpPr>
          <p:cNvPr id="20" name="TextBox 19">
            <a:extLst>
              <a:ext uri="{FF2B5EF4-FFF2-40B4-BE49-F238E27FC236}">
                <a16:creationId xmlns:a16="http://schemas.microsoft.com/office/drawing/2014/main" id="{3BEA4468-D78F-582C-CE16-BF318666F88F}"/>
              </a:ext>
            </a:extLst>
          </p:cNvPr>
          <p:cNvSpPr txBox="1"/>
          <p:nvPr/>
        </p:nvSpPr>
        <p:spPr>
          <a:xfrm>
            <a:off x="4833758" y="3924645"/>
            <a:ext cx="3120788" cy="707886"/>
          </a:xfrm>
          <a:prstGeom prst="rect">
            <a:avLst/>
          </a:prstGeom>
          <a:noFill/>
        </p:spPr>
        <p:txBody>
          <a:bodyPr wrap="square" rtlCol="0">
            <a:spAutoFit/>
          </a:bodyPr>
          <a:lstStyle/>
          <a:p>
            <a:pPr algn="ctr"/>
            <a:r>
              <a:rPr lang="en-SG" sz="2000" dirty="0"/>
              <a:t>Calculate partial melting domain C</a:t>
            </a:r>
            <a:r>
              <a:rPr lang="en-SG" sz="2000" baseline="-25000" dirty="0"/>
              <a:t>p</a:t>
            </a:r>
            <a:endParaRPr lang="en-SG" sz="1600" dirty="0"/>
          </a:p>
        </p:txBody>
      </p:sp>
      <p:cxnSp>
        <p:nvCxnSpPr>
          <p:cNvPr id="23" name="Straight Arrow Connector 22">
            <a:extLst>
              <a:ext uri="{FF2B5EF4-FFF2-40B4-BE49-F238E27FC236}">
                <a16:creationId xmlns:a16="http://schemas.microsoft.com/office/drawing/2014/main" id="{C9E01493-74A7-32AF-2031-B90F4643FD39}"/>
              </a:ext>
            </a:extLst>
          </p:cNvPr>
          <p:cNvCxnSpPr>
            <a:cxnSpLocks/>
          </p:cNvCxnSpPr>
          <p:nvPr/>
        </p:nvCxnSpPr>
        <p:spPr>
          <a:xfrm>
            <a:off x="6394150" y="3653290"/>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194E8F3-7A68-25B8-13BD-949E40FE480D}"/>
              </a:ext>
            </a:extLst>
          </p:cNvPr>
          <p:cNvCxnSpPr>
            <a:cxnSpLocks/>
          </p:cNvCxnSpPr>
          <p:nvPr/>
        </p:nvCxnSpPr>
        <p:spPr>
          <a:xfrm>
            <a:off x="4572000" y="2674049"/>
            <a:ext cx="636896" cy="314811"/>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7BB41CD-F258-7B2F-F06C-3CDB91A65047}"/>
              </a:ext>
            </a:extLst>
          </p:cNvPr>
          <p:cNvCxnSpPr>
            <a:cxnSpLocks/>
            <a:endCxn id="16" idx="0"/>
          </p:cNvCxnSpPr>
          <p:nvPr/>
        </p:nvCxnSpPr>
        <p:spPr>
          <a:xfrm flipH="1">
            <a:off x="2749848" y="2686169"/>
            <a:ext cx="1822152" cy="1238476"/>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074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16</a:t>
            </a:fld>
            <a:endParaRPr lang="en-US" dirty="0"/>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Shomate fit</a:t>
                </a:r>
              </a:p>
              <a:p>
                <a:pPr marL="0" indent="0">
                  <a:buNone/>
                </a:pPr>
                <a14:m>
                  <m:oMathPara xmlns:m="http://schemas.openxmlformats.org/officeDocument/2006/math">
                    <m:oMathParaPr>
                      <m:jc m:val="centerGroup"/>
                    </m:oMathParaPr>
                    <m:oMath xmlns:m="http://schemas.openxmlformats.org/officeDocument/2006/math">
                      <m:sSub>
                        <m:sSubPr>
                          <m:ctrlPr>
                            <a:rPr lang="en-SG" i="1" smtClean="0">
                              <a:effectLst/>
                              <a:latin typeface="Cambria Math" panose="020405030504060302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i="1">
                              <a:effectLst/>
                              <a:latin typeface="Cambria Math" panose="020405030504060302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𝑎</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𝑏𝑇</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𝑐</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𝑑</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3</m:t>
                          </m:r>
                        </m:sup>
                      </m:sSup>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SG" i="1">
                              <a:effectLst/>
                              <a:latin typeface="Cambria Math" panose="02040503050406030204" pitchFamily="18" charset="0"/>
                            </a:rPr>
                          </m:ctrlPr>
                        </m:fPr>
                        <m:num>
                          <m:r>
                            <a:rPr lang="en-SG" sz="1800" i="1">
                              <a:effectLst/>
                              <a:latin typeface="Cambria Math" panose="02040503050406030204" pitchFamily="18" charset="0"/>
                              <a:ea typeface="DengXian" panose="02010600030101010101" pitchFamily="2" charset="-122"/>
                              <a:cs typeface="Times New Roman" panose="02020603050405020304" pitchFamily="18" charset="0"/>
                            </a:rPr>
                            <m:t>𝑒</m:t>
                          </m:r>
                        </m:num>
                        <m:den>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den>
                      </m:f>
                    </m:oMath>
                  </m:oMathPara>
                </a14:m>
                <a:endParaRPr lang="en-SG" dirty="0"/>
              </a:p>
              <a:p>
                <a:endParaRPr lang="en-SG" dirty="0"/>
              </a:p>
              <a:p>
                <a:r>
                  <a:rPr lang="en-SG" dirty="0"/>
                  <a:t>Increase with temperature</a:t>
                </a:r>
              </a:p>
              <a:p>
                <a:r>
                  <a:rPr lang="en-SG" dirty="0"/>
                  <a:t>Change in gradient</a:t>
                </a:r>
              </a:p>
              <a:p>
                <a:r>
                  <a:rPr lang="en-SG" dirty="0"/>
                  <a:t>Crossover point</a:t>
                </a:r>
              </a:p>
            </p:txBody>
          </p:sp>
        </mc:Choice>
        <mc:Fallback>
          <p:sp>
            <p:nvSpPr>
              <p:cNvPr id="14" name="Content Placeholder 13">
                <a:extLst>
                  <a:ext uri="{FF2B5EF4-FFF2-40B4-BE49-F238E27FC236}">
                    <a16:creationId xmlns:a16="http://schemas.microsoft.com/office/drawing/2014/main" id="{288C0A2F-6F6C-C8B5-E886-18A52DEBB5D5}"/>
                  </a:ext>
                </a:extLst>
              </p:cNvPr>
              <p:cNvSpPr>
                <a:spLocks noGrp="1" noRot="1" noChangeAspect="1" noMove="1" noResize="1" noEditPoints="1" noAdjustHandles="1" noChangeArrowheads="1" noChangeShapeType="1" noTextEdit="1"/>
              </p:cNvSpPr>
              <p:nvPr>
                <p:ph sz="quarter" idx="19"/>
              </p:nvPr>
            </p:nvSpPr>
            <p:spPr>
              <a:blipFill>
                <a:blip r:embed="rId2"/>
                <a:stretch>
                  <a:fillRect l="-1302" t="-897"/>
                </a:stretch>
              </a:blipFill>
            </p:spPr>
            <p:txBody>
              <a:bodyPr/>
              <a:lstStyle/>
              <a:p>
                <a:r>
                  <a:rPr lang="en-SG">
                    <a:noFill/>
                  </a:rPr>
                  <a:t> </a:t>
                </a:r>
              </a:p>
            </p:txBody>
          </p:sp>
        </mc:Fallback>
      </mc:AlternateContent>
      <p:pic>
        <p:nvPicPr>
          <p:cNvPr id="17" name="Content Placeholder 16" descr="Chart&#10;&#10;Description automatically generated">
            <a:extLst>
              <a:ext uri="{FF2B5EF4-FFF2-40B4-BE49-F238E27FC236}">
                <a16:creationId xmlns:a16="http://schemas.microsoft.com/office/drawing/2014/main" id="{BFCADDE6-4A6D-24A2-F445-AD4A0361D4B2}"/>
              </a:ext>
            </a:extLst>
          </p:cNvPr>
          <p:cNvPicPr>
            <a:picLocks noGrp="1" noChangeAspect="1"/>
          </p:cNvPicPr>
          <p:nvPr>
            <p:ph sz="quarter" idx="20"/>
          </p:nvPr>
        </p:nvPicPr>
        <p:blipFill>
          <a:blip r:embed="rId3"/>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447045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17</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Compared with literature values</a:t>
            </a:r>
          </a:p>
          <a:p>
            <a:r>
              <a:rPr lang="en-SG" dirty="0"/>
              <a:t>General agreement</a:t>
            </a:r>
          </a:p>
          <a:p>
            <a:pPr lvl="1"/>
            <a:r>
              <a:rPr lang="en-SG" dirty="0"/>
              <a:t>Magnitude</a:t>
            </a:r>
          </a:p>
          <a:p>
            <a:pPr lvl="1"/>
            <a:r>
              <a:rPr lang="en-SG" dirty="0"/>
              <a:t>Trend </a:t>
            </a:r>
          </a:p>
        </p:txBody>
      </p:sp>
      <p:pic>
        <p:nvPicPr>
          <p:cNvPr id="15" name="Content Placeholder 14" descr="Chart, line chart&#10;&#10;Description automatically generated">
            <a:extLst>
              <a:ext uri="{FF2B5EF4-FFF2-40B4-BE49-F238E27FC236}">
                <a16:creationId xmlns:a16="http://schemas.microsoft.com/office/drawing/2014/main" id="{558FF1E8-EA0B-AA84-541C-4EF84FD597D3}"/>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3737790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18</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Compared with </a:t>
            </a:r>
            <a:r>
              <a:rPr lang="en-SG" dirty="0" err="1"/>
              <a:t>EoS</a:t>
            </a:r>
            <a:endParaRPr lang="en-SG" dirty="0"/>
          </a:p>
          <a:p>
            <a:r>
              <a:rPr lang="en-SG" dirty="0"/>
              <a:t>Magnitude</a:t>
            </a:r>
          </a:p>
          <a:p>
            <a:pPr lvl="1"/>
            <a:r>
              <a:rPr lang="en-SG" dirty="0"/>
              <a:t>smaller than </a:t>
            </a:r>
            <a:r>
              <a:rPr lang="en-SG" dirty="0" err="1"/>
              <a:t>EoS</a:t>
            </a:r>
            <a:endParaRPr lang="en-SG" dirty="0"/>
          </a:p>
          <a:p>
            <a:r>
              <a:rPr lang="en-SG" dirty="0"/>
              <a:t>Gradient</a:t>
            </a:r>
          </a:p>
          <a:p>
            <a:pPr lvl="1"/>
            <a:r>
              <a:rPr lang="en-SG" dirty="0"/>
              <a:t>steeper than </a:t>
            </a:r>
            <a:r>
              <a:rPr lang="en-SG" dirty="0" err="1"/>
              <a:t>EoS</a:t>
            </a:r>
            <a:endParaRPr lang="en-SG" dirty="0"/>
          </a:p>
          <a:p>
            <a:r>
              <a:rPr lang="en-SG" dirty="0"/>
              <a:t>Crossover point temperature</a:t>
            </a:r>
          </a:p>
          <a:p>
            <a:pPr lvl="1"/>
            <a:r>
              <a:rPr lang="en-SG" dirty="0"/>
              <a:t>lower than </a:t>
            </a:r>
            <a:r>
              <a:rPr lang="en-SG" dirty="0" err="1"/>
              <a:t>EoS</a:t>
            </a:r>
            <a:endParaRPr lang="en-SG" dirty="0"/>
          </a:p>
        </p:txBody>
      </p:sp>
      <p:pic>
        <p:nvPicPr>
          <p:cNvPr id="7" name="Content Placeholder 6" descr="Chart&#10;&#10;Description automatically generated">
            <a:extLst>
              <a:ext uri="{FF2B5EF4-FFF2-40B4-BE49-F238E27FC236}">
                <a16:creationId xmlns:a16="http://schemas.microsoft.com/office/drawing/2014/main" id="{B08B9CC5-5AA8-6E5F-6B32-9BFB4A1FCF68}"/>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3817889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19</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err="1"/>
              <a:t>EoS</a:t>
            </a:r>
            <a:r>
              <a:rPr lang="en-SG" dirty="0"/>
              <a:t> is a combination of water and ammonia </a:t>
            </a:r>
            <a:r>
              <a:rPr lang="en-SG" dirty="0" err="1"/>
              <a:t>EoS</a:t>
            </a:r>
            <a:endParaRPr lang="en-SG" dirty="0"/>
          </a:p>
          <a:p>
            <a:r>
              <a:rPr lang="en-SG" dirty="0"/>
              <a:t>Super-cooled state of water</a:t>
            </a:r>
          </a:p>
          <a:p>
            <a:pPr lvl="1"/>
            <a:r>
              <a:rPr lang="en-SG" dirty="0"/>
              <a:t>C</a:t>
            </a:r>
            <a:r>
              <a:rPr lang="en-SG" baseline="-25000" dirty="0"/>
              <a:t>p</a:t>
            </a:r>
            <a:r>
              <a:rPr lang="en-SG" dirty="0"/>
              <a:t> increases rapidly</a:t>
            </a:r>
          </a:p>
          <a:p>
            <a:r>
              <a:rPr lang="en-SG" dirty="0" err="1"/>
              <a:t>Behavior</a:t>
            </a:r>
            <a:r>
              <a:rPr lang="en-SG" dirty="0"/>
              <a:t> transposed onto</a:t>
            </a:r>
            <a:br>
              <a:rPr lang="en-SG" dirty="0"/>
            </a:br>
            <a:r>
              <a:rPr lang="en-SG" dirty="0"/>
              <a:t>H</a:t>
            </a:r>
            <a:r>
              <a:rPr lang="en-SG" baseline="-25000" dirty="0"/>
              <a:t>2</a:t>
            </a:r>
            <a:r>
              <a:rPr lang="en-SG" dirty="0"/>
              <a:t>O—NH</a:t>
            </a:r>
            <a:r>
              <a:rPr lang="en-SG" baseline="-25000" dirty="0"/>
              <a:t>3</a:t>
            </a:r>
            <a:r>
              <a:rPr lang="en-SG" dirty="0"/>
              <a:t> system</a:t>
            </a:r>
          </a:p>
          <a:p>
            <a:r>
              <a:rPr lang="en-SG" dirty="0"/>
              <a:t>Data suggests a stronger suppression of this </a:t>
            </a:r>
            <a:r>
              <a:rPr lang="en-SG" dirty="0" err="1"/>
              <a:t>behavior</a:t>
            </a:r>
            <a:endParaRPr lang="en-SG" dirty="0"/>
          </a:p>
        </p:txBody>
      </p:sp>
      <p:pic>
        <p:nvPicPr>
          <p:cNvPr id="7" name="Content Placeholder 6" descr="Chart&#10;&#10;Description automatically generated">
            <a:extLst>
              <a:ext uri="{FF2B5EF4-FFF2-40B4-BE49-F238E27FC236}">
                <a16:creationId xmlns:a16="http://schemas.microsoft.com/office/drawing/2014/main" id="{B08B9CC5-5AA8-6E5F-6B32-9BFB4A1FCF68}"/>
              </a:ext>
            </a:extLst>
          </p:cNvPr>
          <p:cNvPicPr>
            <a:picLocks noGrp="1" noChangeAspect="1"/>
          </p:cNvPicPr>
          <p:nvPr>
            <p:ph sz="quarter" idx="20"/>
          </p:nvPr>
        </p:nvPicPr>
        <p:blipFill>
          <a:blip r:embed="rId2"/>
          <a:stretch>
            <a:fillRect/>
          </a:stretch>
        </p:blipFill>
        <p:spPr>
          <a:xfrm>
            <a:off x="4676776" y="1507548"/>
            <a:ext cx="4213224" cy="2901516"/>
          </a:xfrm>
          <a:prstGeom prst="rect">
            <a:avLst/>
          </a:prstGeom>
        </p:spPr>
      </p:pic>
    </p:spTree>
    <p:extLst>
      <p:ext uri="{BB962C8B-B14F-4D97-AF65-F5344CB8AC3E}">
        <p14:creationId xmlns:p14="http://schemas.microsoft.com/office/powerpoint/2010/main" val="95963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Abstract</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dirty="0"/>
              <a:t>Obtained low temperature specific heat measurements of H</a:t>
            </a:r>
            <a:r>
              <a:rPr lang="en-US" baseline="-25000" dirty="0"/>
              <a:t>2</a:t>
            </a:r>
            <a:r>
              <a:rPr lang="en-US" dirty="0"/>
              <a:t>O – NH</a:t>
            </a:r>
            <a:r>
              <a:rPr lang="en-US" baseline="-25000" dirty="0"/>
              <a:t>3</a:t>
            </a:r>
            <a:r>
              <a:rPr lang="en-US" dirty="0"/>
              <a:t> mixtures</a:t>
            </a:r>
          </a:p>
          <a:p>
            <a:r>
              <a:rPr lang="en-US" dirty="0"/>
              <a:t>Highlight inaccuracies in the currently adopted equation of state</a:t>
            </a:r>
          </a:p>
          <a:p>
            <a:r>
              <a:rPr lang="en-US" dirty="0"/>
              <a:t>Provide novel data for constructing a new equation of state</a:t>
            </a:r>
          </a:p>
          <a:p>
            <a:r>
              <a:rPr lang="en-US" dirty="0"/>
              <a:t>Contribute to improving accuracy of planetary models</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a:t>
            </a:fld>
            <a:endParaRPr lang="en-US" dirty="0"/>
          </a:p>
        </p:txBody>
      </p:sp>
    </p:spTree>
    <p:extLst>
      <p:ext uri="{BB962C8B-B14F-4D97-AF65-F5344CB8AC3E}">
        <p14:creationId xmlns:p14="http://schemas.microsoft.com/office/powerpoint/2010/main" val="891043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liquid phase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20</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Deviations decrease with increasing temperature</a:t>
            </a:r>
          </a:p>
          <a:p>
            <a:r>
              <a:rPr lang="en-SG" dirty="0"/>
              <a:t>Tapers off and stabilize</a:t>
            </a:r>
          </a:p>
        </p:txBody>
      </p:sp>
      <p:pic>
        <p:nvPicPr>
          <p:cNvPr id="11" name="Content Placeholder 10" descr="Chart&#10;&#10;Description automatically generated">
            <a:extLst>
              <a:ext uri="{FF2B5EF4-FFF2-40B4-BE49-F238E27FC236}">
                <a16:creationId xmlns:a16="http://schemas.microsoft.com/office/drawing/2014/main" id="{AD4B5C3F-0540-2089-3FF5-33641FF36CA0}"/>
              </a:ext>
            </a:extLst>
          </p:cNvPr>
          <p:cNvPicPr>
            <a:picLocks noGrp="1" noChangeAspect="1"/>
          </p:cNvPicPr>
          <p:nvPr>
            <p:ph sz="quarter" idx="20"/>
          </p:nvPr>
        </p:nvPicPr>
        <p:blipFill>
          <a:blip r:embed="rId2"/>
          <a:stretch>
            <a:fillRect/>
          </a:stretch>
        </p:blipFill>
        <p:spPr>
          <a:xfrm>
            <a:off x="4798696" y="650406"/>
            <a:ext cx="3969384" cy="4197270"/>
          </a:xfrm>
        </p:spPr>
      </p:pic>
    </p:spTree>
    <p:extLst>
      <p:ext uri="{BB962C8B-B14F-4D97-AF65-F5344CB8AC3E}">
        <p14:creationId xmlns:p14="http://schemas.microsoft.com/office/powerpoint/2010/main" val="2490020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partial melting domain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21</a:t>
            </a:fld>
            <a:endParaRPr lang="en-US" dirty="0"/>
          </a:p>
        </p:txBody>
      </p:sp>
      <mc:AlternateContent xmlns:mc="http://schemas.openxmlformats.org/markup-compatibility/2006">
        <mc:Choice xmlns:a14="http://schemas.microsoft.com/office/drawing/2010/main" Requires="a14">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All samples run along the liquidus </a:t>
                </a:r>
              </a:p>
              <a:p>
                <a:r>
                  <a:rPr lang="en-SG" dirty="0"/>
                  <a:t>High scatter</a:t>
                </a:r>
                <a:endParaRPr lang="en-SG" dirty="0">
                  <a:sym typeface="Wingdings" panose="05000000000000000000" pitchFamily="2" charset="2"/>
                </a:endParaRPr>
              </a:p>
              <a:p>
                <a:r>
                  <a:rPr lang="en-SG" dirty="0">
                    <a:sym typeface="Wingdings" panose="05000000000000000000" pitchFamily="2" charset="2"/>
                  </a:rPr>
                  <a:t>Quadratic fit</a:t>
                </a:r>
              </a:p>
              <a:p>
                <a:pPr marL="0" indent="0">
                  <a:buNone/>
                </a:pPr>
                <a14:m>
                  <m:oMathPara xmlns:m="http://schemas.openxmlformats.org/officeDocument/2006/math">
                    <m:oMathParaPr>
                      <m:jc m:val="centerGroup"/>
                    </m:oMathParaPr>
                    <m:oMath xmlns:m="http://schemas.openxmlformats.org/officeDocument/2006/math">
                      <m:sSub>
                        <m:sSubPr>
                          <m:ctrlPr>
                            <a:rPr lang="en-SG" i="1" smtClean="0">
                              <a:effectLst/>
                              <a:latin typeface="Cambria Math" panose="02040503050406030204" pitchFamily="18" charset="0"/>
                            </a:rPr>
                          </m:ctrlPr>
                        </m:sSub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𝐶</m:t>
                          </m:r>
                        </m:e>
                        <m:sub>
                          <m:r>
                            <a:rPr lang="en-SG" sz="1800" i="1">
                              <a:effectLst/>
                              <a:latin typeface="Cambria Math" panose="02040503050406030204" pitchFamily="18" charset="0"/>
                              <a:ea typeface="DengXian" panose="02010600030101010101" pitchFamily="2" charset="-122"/>
                              <a:cs typeface="Times New Roman" panose="02020603050405020304" pitchFamily="18" charset="0"/>
                            </a:rPr>
                            <m:t>𝑝</m:t>
                          </m:r>
                        </m:sub>
                      </m:sSub>
                      <m:d>
                        <m:dPr>
                          <m:ctrlPr>
                            <a:rPr lang="en-SG" i="1">
                              <a:effectLst/>
                              <a:latin typeface="Cambria Math" panose="02040503050406030204" pitchFamily="18" charset="0"/>
                            </a:rPr>
                          </m:ctrlPr>
                        </m:d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d>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𝑎</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𝑏𝑇</m:t>
                      </m:r>
                      <m:r>
                        <a:rPr lang="en-SG" sz="1800" i="1">
                          <a:effectLst/>
                          <a:latin typeface="Cambria Math" panose="02040503050406030204" pitchFamily="18" charset="0"/>
                          <a:ea typeface="DengXian" panose="02010600030101010101" pitchFamily="2" charset="-122"/>
                          <a:cs typeface="Times New Roman" panose="02020603050405020304" pitchFamily="18" charset="0"/>
                        </a:rPr>
                        <m:t>+</m:t>
                      </m:r>
                      <m:r>
                        <a:rPr lang="en-SG" sz="1800" i="1">
                          <a:effectLst/>
                          <a:latin typeface="Cambria Math" panose="02040503050406030204" pitchFamily="18" charset="0"/>
                          <a:ea typeface="DengXian" panose="02010600030101010101" pitchFamily="2" charset="-122"/>
                          <a:cs typeface="Times New Roman" panose="02020603050405020304" pitchFamily="18" charset="0"/>
                        </a:rPr>
                        <m:t>𝑐</m:t>
                      </m:r>
                      <m:sSup>
                        <m:sSupPr>
                          <m:ctrlPr>
                            <a:rPr lang="en-SG" i="1">
                              <a:effectLst/>
                              <a:latin typeface="Cambria Math" panose="02040503050406030204" pitchFamily="18" charset="0"/>
                            </a:rPr>
                          </m:ctrlPr>
                        </m:sSupPr>
                        <m:e>
                          <m:r>
                            <a:rPr lang="en-SG" sz="1800" i="1">
                              <a:effectLst/>
                              <a:latin typeface="Cambria Math" panose="02040503050406030204" pitchFamily="18" charset="0"/>
                              <a:ea typeface="DengXian" panose="02010600030101010101" pitchFamily="2" charset="-122"/>
                              <a:cs typeface="Times New Roman" panose="02020603050405020304" pitchFamily="18" charset="0"/>
                            </a:rPr>
                            <m:t>𝑇</m:t>
                          </m:r>
                        </m:e>
                        <m:sup>
                          <m:r>
                            <a:rPr lang="en-SG" sz="1800" i="1">
                              <a:effectLst/>
                              <a:latin typeface="Cambria Math" panose="02040503050406030204" pitchFamily="18" charset="0"/>
                              <a:ea typeface="DengXian" panose="02010600030101010101" pitchFamily="2" charset="-122"/>
                              <a:cs typeface="Times New Roman" panose="02020603050405020304" pitchFamily="18" charset="0"/>
                            </a:rPr>
                            <m:t>2</m:t>
                          </m:r>
                        </m:sup>
                      </m:sSup>
                    </m:oMath>
                  </m:oMathPara>
                </a14:m>
                <a:endParaRPr lang="en-SG" dirty="0"/>
              </a:p>
              <a:p>
                <a:pPr marL="0" indent="0">
                  <a:buNone/>
                </a:pPr>
                <a:endParaRPr lang="en-SG" dirty="0"/>
              </a:p>
              <a:p>
                <a:r>
                  <a:rPr lang="en-SG" dirty="0"/>
                  <a:t>Closest literature value fall within 95% prediction interval</a:t>
                </a:r>
              </a:p>
            </p:txBody>
          </p:sp>
        </mc:Choice>
        <mc:Fallback>
          <p:sp>
            <p:nvSpPr>
              <p:cNvPr id="14" name="Content Placeholder 13">
                <a:extLst>
                  <a:ext uri="{FF2B5EF4-FFF2-40B4-BE49-F238E27FC236}">
                    <a16:creationId xmlns:a16="http://schemas.microsoft.com/office/drawing/2014/main" id="{288C0A2F-6F6C-C8B5-E886-18A52DEBB5D5}"/>
                  </a:ext>
                </a:extLst>
              </p:cNvPr>
              <p:cNvSpPr>
                <a:spLocks noGrp="1" noRot="1" noChangeAspect="1" noMove="1" noResize="1" noEditPoints="1" noAdjustHandles="1" noChangeArrowheads="1" noChangeShapeType="1" noTextEdit="1"/>
              </p:cNvSpPr>
              <p:nvPr>
                <p:ph sz="quarter" idx="19"/>
              </p:nvPr>
            </p:nvSpPr>
            <p:spPr>
              <a:blipFill>
                <a:blip r:embed="rId2"/>
                <a:stretch>
                  <a:fillRect l="-1302" t="-897" r="-2750"/>
                </a:stretch>
              </a:blipFill>
            </p:spPr>
            <p:txBody>
              <a:bodyPr/>
              <a:lstStyle/>
              <a:p>
                <a:r>
                  <a:rPr lang="en-SG">
                    <a:noFill/>
                  </a:rPr>
                  <a:t> </a:t>
                </a:r>
              </a:p>
            </p:txBody>
          </p:sp>
        </mc:Fallback>
      </mc:AlternateContent>
      <p:pic>
        <p:nvPicPr>
          <p:cNvPr id="10" name="Content Placeholder 9" descr="Chart&#10;&#10;Description automatically generated">
            <a:extLst>
              <a:ext uri="{FF2B5EF4-FFF2-40B4-BE49-F238E27FC236}">
                <a16:creationId xmlns:a16="http://schemas.microsoft.com/office/drawing/2014/main" id="{24ACF7A2-6014-B239-295B-D13B86BB12A8}"/>
              </a:ext>
            </a:extLst>
          </p:cNvPr>
          <p:cNvPicPr>
            <a:picLocks noGrp="1" noChangeAspect="1"/>
          </p:cNvPicPr>
          <p:nvPr>
            <p:ph sz="quarter" idx="20"/>
          </p:nvPr>
        </p:nvPicPr>
        <p:blipFill>
          <a:blip r:embed="rId3"/>
          <a:stretch>
            <a:fillRect/>
          </a:stretch>
        </p:blipFill>
        <p:spPr>
          <a:xfrm>
            <a:off x="4798696" y="1424386"/>
            <a:ext cx="3969384" cy="3067840"/>
          </a:xfrm>
        </p:spPr>
      </p:pic>
    </p:spTree>
    <p:extLst>
      <p:ext uri="{BB962C8B-B14F-4D97-AF65-F5344CB8AC3E}">
        <p14:creationId xmlns:p14="http://schemas.microsoft.com/office/powerpoint/2010/main" val="3322259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5F35CF-79CE-22D9-ED1E-871EFFB48F1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Results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partial melting domain C</a:t>
            </a:r>
            <a:r>
              <a:rPr lang="en-SG" sz="1600" i="1" baseline="-25000" dirty="0">
                <a:solidFill>
                  <a:schemeClr val="bg1">
                    <a:lumMod val="50000"/>
                  </a:schemeClr>
                </a:solidFill>
              </a:rPr>
              <a:t>p</a:t>
            </a:r>
            <a:endParaRPr lang="en-SG" sz="1600" i="1" dirty="0">
              <a:solidFill>
                <a:schemeClr val="bg1">
                  <a:lumMod val="50000"/>
                </a:schemeClr>
              </a:solidFill>
            </a:endParaRP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22</a:t>
            </a:fld>
            <a:endParaRPr lang="en-US" dirty="0"/>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In theory, along liquidus C</a:t>
            </a:r>
            <a:r>
              <a:rPr lang="en-SG" baseline="-25000" dirty="0"/>
              <a:t>p</a:t>
            </a:r>
            <a:r>
              <a:rPr lang="en-SG" dirty="0"/>
              <a:t> should align with liquid phase C</a:t>
            </a:r>
            <a:r>
              <a:rPr lang="en-SG" baseline="-25000" dirty="0"/>
              <a:t>p</a:t>
            </a:r>
            <a:endParaRPr lang="en-SG" dirty="0"/>
          </a:p>
        </p:txBody>
      </p:sp>
      <p:pic>
        <p:nvPicPr>
          <p:cNvPr id="11" name="Content Placeholder 10" descr="Chart&#10;&#10;Description automatically generated">
            <a:extLst>
              <a:ext uri="{FF2B5EF4-FFF2-40B4-BE49-F238E27FC236}">
                <a16:creationId xmlns:a16="http://schemas.microsoft.com/office/drawing/2014/main" id="{CFF9AB36-4341-E1B9-16EB-46207467ACF4}"/>
              </a:ext>
            </a:extLst>
          </p:cNvPr>
          <p:cNvPicPr>
            <a:picLocks noGrp="1" noChangeAspect="1"/>
          </p:cNvPicPr>
          <p:nvPr>
            <p:ph sz="quarter" idx="20"/>
          </p:nvPr>
        </p:nvPicPr>
        <p:blipFill>
          <a:blip r:embed="rId2"/>
          <a:stretch>
            <a:fillRect/>
          </a:stretch>
        </p:blipFill>
        <p:spPr>
          <a:xfrm>
            <a:off x="4673867" y="1526561"/>
            <a:ext cx="4219042" cy="2863490"/>
          </a:xfrm>
        </p:spPr>
      </p:pic>
    </p:spTree>
    <p:extLst>
      <p:ext uri="{BB962C8B-B14F-4D97-AF65-F5344CB8AC3E}">
        <p14:creationId xmlns:p14="http://schemas.microsoft.com/office/powerpoint/2010/main" val="3097778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1BE49-DC40-2540-F354-BA7F72F8890B}"/>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interior models</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Assess effect of change in C</a:t>
            </a:r>
            <a:r>
              <a:rPr lang="en-SG" baseline="-25000" dirty="0"/>
              <a:t>p</a:t>
            </a:r>
            <a:r>
              <a:rPr lang="en-SG" dirty="0"/>
              <a:t> </a:t>
            </a:r>
          </a:p>
          <a:p>
            <a:r>
              <a:rPr lang="en-SG" dirty="0"/>
              <a:t>Pure water ocean, but with C</a:t>
            </a:r>
            <a:r>
              <a:rPr lang="en-SG" baseline="-25000" dirty="0"/>
              <a:t>p</a:t>
            </a:r>
            <a:r>
              <a:rPr lang="en-SG" dirty="0"/>
              <a:t> modified by deviations of 5.2 </a:t>
            </a:r>
            <a:r>
              <a:rPr lang="en-SG" dirty="0" err="1"/>
              <a:t>wt</a:t>
            </a:r>
            <a:r>
              <a:rPr lang="en-SG" dirty="0"/>
              <a:t>% from </a:t>
            </a:r>
            <a:r>
              <a:rPr lang="en-SG" dirty="0" err="1"/>
              <a:t>EoS</a:t>
            </a:r>
            <a:r>
              <a:rPr lang="en-SG" dirty="0"/>
              <a:t>.</a:t>
            </a:r>
          </a:p>
          <a:p>
            <a:r>
              <a:rPr lang="en-SG" dirty="0"/>
              <a:t>Lower ocean C</a:t>
            </a:r>
            <a:r>
              <a:rPr lang="en-SG" baseline="-25000" dirty="0"/>
              <a:t>p </a:t>
            </a:r>
            <a:r>
              <a:rPr lang="en-SG" dirty="0">
                <a:sym typeface="Wingdings" panose="05000000000000000000" pitchFamily="2" charset="2"/>
              </a:rPr>
              <a:t></a:t>
            </a:r>
            <a:br>
              <a:rPr lang="en-SG" dirty="0">
                <a:sym typeface="Wingdings" panose="05000000000000000000" pitchFamily="2" charset="2"/>
              </a:rPr>
            </a:br>
            <a:r>
              <a:rPr lang="en-SG" dirty="0"/>
              <a:t>Warmer adiabatic profile </a:t>
            </a:r>
            <a:r>
              <a:rPr lang="en-SG" dirty="0">
                <a:sym typeface="Wingdings" panose="05000000000000000000" pitchFamily="2" charset="2"/>
              </a:rPr>
              <a:t></a:t>
            </a:r>
            <a:br>
              <a:rPr lang="en-SG" dirty="0">
                <a:sym typeface="Wingdings" panose="05000000000000000000" pitchFamily="2" charset="2"/>
              </a:rPr>
            </a:br>
            <a:r>
              <a:rPr lang="en-SG" dirty="0">
                <a:sym typeface="Wingdings" panose="05000000000000000000" pitchFamily="2" charset="2"/>
              </a:rPr>
              <a:t>Thicker ocean,</a:t>
            </a:r>
            <a:br>
              <a:rPr lang="en-SG" dirty="0">
                <a:sym typeface="Wingdings" panose="05000000000000000000" pitchFamily="2" charset="2"/>
              </a:rPr>
            </a:br>
            <a:r>
              <a:rPr lang="en-SG" dirty="0">
                <a:sym typeface="Wingdings" panose="05000000000000000000" pitchFamily="2" charset="2"/>
              </a:rPr>
              <a:t>Thinner high pressure ice</a:t>
            </a:r>
            <a:endParaRPr lang="en-SG" dirty="0"/>
          </a:p>
          <a:p>
            <a:pPr lvl="1"/>
            <a:endParaRPr lang="en-SG" dirty="0"/>
          </a:p>
        </p:txBody>
      </p:sp>
      <p:pic>
        <p:nvPicPr>
          <p:cNvPr id="11" name="Content Placeholder 10">
            <a:extLst>
              <a:ext uri="{FF2B5EF4-FFF2-40B4-BE49-F238E27FC236}">
                <a16:creationId xmlns:a16="http://schemas.microsoft.com/office/drawing/2014/main" id="{16387AB7-3AC7-683D-B2DC-BEC848B928B2}"/>
              </a:ext>
            </a:extLst>
          </p:cNvPr>
          <p:cNvPicPr>
            <a:picLocks noGrp="1" noChangeAspect="1"/>
          </p:cNvPicPr>
          <p:nvPr>
            <p:ph sz="quarter" idx="20"/>
          </p:nvPr>
        </p:nvPicPr>
        <p:blipFill>
          <a:blip r:embed="rId2"/>
          <a:stretch>
            <a:fillRect/>
          </a:stretch>
        </p:blipFill>
        <p:spPr>
          <a:xfrm>
            <a:off x="4798695" y="889321"/>
            <a:ext cx="3969386" cy="3965102"/>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23</a:t>
            </a:fld>
            <a:endParaRPr lang="en-US" dirty="0"/>
          </a:p>
        </p:txBody>
      </p:sp>
      <p:sp>
        <p:nvSpPr>
          <p:cNvPr id="16" name="Rectangle 15">
            <a:extLst>
              <a:ext uri="{FF2B5EF4-FFF2-40B4-BE49-F238E27FC236}">
                <a16:creationId xmlns:a16="http://schemas.microsoft.com/office/drawing/2014/main" id="{3EFCA585-24F7-FE7A-7C7D-DBEA114C18B6}"/>
              </a:ext>
            </a:extLst>
          </p:cNvPr>
          <p:cNvSpPr/>
          <p:nvPr/>
        </p:nvSpPr>
        <p:spPr>
          <a:xfrm>
            <a:off x="5614988" y="4121944"/>
            <a:ext cx="1214437" cy="242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63292A78-C732-70F9-1E21-4284960B6AA4}"/>
              </a:ext>
            </a:extLst>
          </p:cNvPr>
          <p:cNvSpPr txBox="1"/>
          <p:nvPr/>
        </p:nvSpPr>
        <p:spPr>
          <a:xfrm>
            <a:off x="5514336" y="4082712"/>
            <a:ext cx="1205552" cy="307777"/>
          </a:xfrm>
          <a:prstGeom prst="rect">
            <a:avLst/>
          </a:prstGeom>
          <a:noFill/>
        </p:spPr>
        <p:txBody>
          <a:bodyPr wrap="square" rtlCol="0">
            <a:spAutoFit/>
          </a:bodyPr>
          <a:lstStyle/>
          <a:p>
            <a:r>
              <a:rPr lang="en-SG" sz="700" dirty="0"/>
              <a:t>Original C</a:t>
            </a:r>
            <a:r>
              <a:rPr lang="en-SG" sz="700" baseline="-25000" dirty="0"/>
              <a:t>p</a:t>
            </a:r>
          </a:p>
          <a:p>
            <a:r>
              <a:rPr lang="en-SG" sz="700" dirty="0"/>
              <a:t>Modified C</a:t>
            </a:r>
            <a:r>
              <a:rPr lang="en-SG" sz="700" baseline="-25000" dirty="0"/>
              <a:t>p</a:t>
            </a:r>
            <a:r>
              <a:rPr lang="en-SG" sz="700" dirty="0"/>
              <a:t> </a:t>
            </a:r>
          </a:p>
        </p:txBody>
      </p:sp>
    </p:spTree>
    <p:extLst>
      <p:ext uri="{BB962C8B-B14F-4D97-AF65-F5344CB8AC3E}">
        <p14:creationId xmlns:p14="http://schemas.microsoft.com/office/powerpoint/2010/main" val="3643796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1BE49-DC40-2540-F354-BA7F72F8890B}"/>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interior models</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Assess effect of change in C</a:t>
            </a:r>
            <a:r>
              <a:rPr lang="en-SG" baseline="-25000" dirty="0"/>
              <a:t>p</a:t>
            </a:r>
            <a:r>
              <a:rPr lang="en-SG" dirty="0"/>
              <a:t> </a:t>
            </a:r>
          </a:p>
          <a:p>
            <a:r>
              <a:rPr lang="en-SG" dirty="0"/>
              <a:t>Pure water ocean, but with C</a:t>
            </a:r>
            <a:r>
              <a:rPr lang="en-SG" baseline="-25000" dirty="0"/>
              <a:t>p</a:t>
            </a:r>
            <a:r>
              <a:rPr lang="en-SG" dirty="0"/>
              <a:t> modified by deviations of 5.2 </a:t>
            </a:r>
            <a:r>
              <a:rPr lang="en-SG" dirty="0" err="1"/>
              <a:t>wt</a:t>
            </a:r>
            <a:r>
              <a:rPr lang="en-SG" dirty="0"/>
              <a:t>% from </a:t>
            </a:r>
            <a:r>
              <a:rPr lang="en-SG" dirty="0" err="1"/>
              <a:t>EoS</a:t>
            </a:r>
            <a:r>
              <a:rPr lang="en-SG" dirty="0"/>
              <a:t>.</a:t>
            </a:r>
          </a:p>
          <a:p>
            <a:r>
              <a:rPr lang="en-SG" dirty="0"/>
              <a:t>Lower ocean C</a:t>
            </a:r>
            <a:r>
              <a:rPr lang="en-SG" baseline="-25000" dirty="0"/>
              <a:t>p </a:t>
            </a:r>
            <a:r>
              <a:rPr lang="en-SG" dirty="0">
                <a:sym typeface="Wingdings" panose="05000000000000000000" pitchFamily="2" charset="2"/>
              </a:rPr>
              <a:t></a:t>
            </a:r>
            <a:br>
              <a:rPr lang="en-SG" dirty="0">
                <a:sym typeface="Wingdings" panose="05000000000000000000" pitchFamily="2" charset="2"/>
              </a:rPr>
            </a:br>
            <a:r>
              <a:rPr lang="en-SG" dirty="0"/>
              <a:t>Warmer adiabatic profile </a:t>
            </a:r>
            <a:r>
              <a:rPr lang="en-SG" dirty="0">
                <a:sym typeface="Wingdings" panose="05000000000000000000" pitchFamily="2" charset="2"/>
              </a:rPr>
              <a:t></a:t>
            </a:r>
            <a:br>
              <a:rPr lang="en-SG" dirty="0">
                <a:sym typeface="Wingdings" panose="05000000000000000000" pitchFamily="2" charset="2"/>
              </a:rPr>
            </a:br>
            <a:r>
              <a:rPr lang="en-SG" dirty="0">
                <a:sym typeface="Wingdings" panose="05000000000000000000" pitchFamily="2" charset="2"/>
              </a:rPr>
              <a:t>Thicker ocean, thinner high pressure ice (4.55 km)</a:t>
            </a:r>
            <a:endParaRPr lang="en-SG" dirty="0"/>
          </a:p>
          <a:p>
            <a:pPr lvl="1"/>
            <a:endParaRPr lang="en-SG" dirty="0"/>
          </a:p>
        </p:txBody>
      </p:sp>
      <p:pic>
        <p:nvPicPr>
          <p:cNvPr id="11" name="Content Placeholder 10">
            <a:extLst>
              <a:ext uri="{FF2B5EF4-FFF2-40B4-BE49-F238E27FC236}">
                <a16:creationId xmlns:a16="http://schemas.microsoft.com/office/drawing/2014/main" id="{16387AB7-3AC7-683D-B2DC-BEC848B928B2}"/>
              </a:ext>
            </a:extLst>
          </p:cNvPr>
          <p:cNvPicPr>
            <a:picLocks noGrp="1" noChangeAspect="1"/>
          </p:cNvPicPr>
          <p:nvPr>
            <p:ph sz="quarter" idx="20"/>
          </p:nvPr>
        </p:nvPicPr>
        <p:blipFill>
          <a:blip r:embed="rId2"/>
          <a:stretch>
            <a:fillRect/>
          </a:stretch>
        </p:blipFill>
        <p:spPr>
          <a:xfrm>
            <a:off x="4798695" y="889321"/>
            <a:ext cx="3969386" cy="3965102"/>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24</a:t>
            </a:fld>
            <a:endParaRPr lang="en-US" dirty="0"/>
          </a:p>
        </p:txBody>
      </p:sp>
      <p:sp>
        <p:nvSpPr>
          <p:cNvPr id="16" name="Rectangle 15">
            <a:extLst>
              <a:ext uri="{FF2B5EF4-FFF2-40B4-BE49-F238E27FC236}">
                <a16:creationId xmlns:a16="http://schemas.microsoft.com/office/drawing/2014/main" id="{3EFCA585-24F7-FE7A-7C7D-DBEA114C18B6}"/>
              </a:ext>
            </a:extLst>
          </p:cNvPr>
          <p:cNvSpPr/>
          <p:nvPr/>
        </p:nvSpPr>
        <p:spPr>
          <a:xfrm>
            <a:off x="5614988" y="4121944"/>
            <a:ext cx="1214437" cy="242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63292A78-C732-70F9-1E21-4284960B6AA4}"/>
              </a:ext>
            </a:extLst>
          </p:cNvPr>
          <p:cNvSpPr txBox="1"/>
          <p:nvPr/>
        </p:nvSpPr>
        <p:spPr>
          <a:xfrm>
            <a:off x="5514336" y="4082712"/>
            <a:ext cx="1205552" cy="307777"/>
          </a:xfrm>
          <a:prstGeom prst="rect">
            <a:avLst/>
          </a:prstGeom>
          <a:noFill/>
        </p:spPr>
        <p:txBody>
          <a:bodyPr wrap="square" rtlCol="0">
            <a:spAutoFit/>
          </a:bodyPr>
          <a:lstStyle/>
          <a:p>
            <a:r>
              <a:rPr lang="en-SG" sz="700" dirty="0"/>
              <a:t>Original C</a:t>
            </a:r>
            <a:r>
              <a:rPr lang="en-SG" sz="700" baseline="-25000" dirty="0"/>
              <a:t>p</a:t>
            </a:r>
          </a:p>
          <a:p>
            <a:r>
              <a:rPr lang="en-SG" sz="700" dirty="0"/>
              <a:t>Modified C</a:t>
            </a:r>
            <a:r>
              <a:rPr lang="en-SG" sz="700" baseline="-25000" dirty="0"/>
              <a:t>p</a:t>
            </a:r>
            <a:r>
              <a:rPr lang="en-SG" sz="700" dirty="0"/>
              <a:t> </a:t>
            </a:r>
          </a:p>
        </p:txBody>
      </p:sp>
    </p:spTree>
    <p:extLst>
      <p:ext uri="{BB962C8B-B14F-4D97-AF65-F5344CB8AC3E}">
        <p14:creationId xmlns:p14="http://schemas.microsoft.com/office/powerpoint/2010/main" val="1617713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B1BE49-DC40-2540-F354-BA7F72F8890B}"/>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interior models</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a:t>Only C</a:t>
            </a:r>
            <a:r>
              <a:rPr lang="en-SG" baseline="-25000" dirty="0"/>
              <a:t>p</a:t>
            </a:r>
            <a:r>
              <a:rPr lang="en-SG" dirty="0"/>
              <a:t> tested</a:t>
            </a:r>
          </a:p>
          <a:p>
            <a:r>
              <a:rPr lang="en-SG" dirty="0"/>
              <a:t>New </a:t>
            </a:r>
            <a:r>
              <a:rPr lang="en-SG" dirty="0" err="1"/>
              <a:t>EoS</a:t>
            </a:r>
            <a:r>
              <a:rPr lang="en-SG" dirty="0"/>
              <a:t>, other properties are also modified.</a:t>
            </a:r>
          </a:p>
          <a:p>
            <a:pPr lvl="1"/>
            <a:endParaRPr lang="en-SG" dirty="0"/>
          </a:p>
        </p:txBody>
      </p:sp>
      <p:pic>
        <p:nvPicPr>
          <p:cNvPr id="11" name="Content Placeholder 10">
            <a:extLst>
              <a:ext uri="{FF2B5EF4-FFF2-40B4-BE49-F238E27FC236}">
                <a16:creationId xmlns:a16="http://schemas.microsoft.com/office/drawing/2014/main" id="{16387AB7-3AC7-683D-B2DC-BEC848B928B2}"/>
              </a:ext>
            </a:extLst>
          </p:cNvPr>
          <p:cNvPicPr>
            <a:picLocks noGrp="1" noChangeAspect="1"/>
          </p:cNvPicPr>
          <p:nvPr>
            <p:ph sz="quarter" idx="20"/>
          </p:nvPr>
        </p:nvPicPr>
        <p:blipFill>
          <a:blip r:embed="rId2"/>
          <a:stretch>
            <a:fillRect/>
          </a:stretch>
        </p:blipFill>
        <p:spPr>
          <a:xfrm>
            <a:off x="4798695" y="889321"/>
            <a:ext cx="3969386" cy="3965102"/>
          </a:xfrm>
        </p:spPr>
      </p:pic>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25</a:t>
            </a:fld>
            <a:endParaRPr lang="en-US" dirty="0"/>
          </a:p>
        </p:txBody>
      </p:sp>
      <p:sp>
        <p:nvSpPr>
          <p:cNvPr id="16" name="Rectangle 15">
            <a:extLst>
              <a:ext uri="{FF2B5EF4-FFF2-40B4-BE49-F238E27FC236}">
                <a16:creationId xmlns:a16="http://schemas.microsoft.com/office/drawing/2014/main" id="{3EFCA585-24F7-FE7A-7C7D-DBEA114C18B6}"/>
              </a:ext>
            </a:extLst>
          </p:cNvPr>
          <p:cNvSpPr/>
          <p:nvPr/>
        </p:nvSpPr>
        <p:spPr>
          <a:xfrm>
            <a:off x="5614988" y="4121944"/>
            <a:ext cx="1214437" cy="2428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63292A78-C732-70F9-1E21-4284960B6AA4}"/>
              </a:ext>
            </a:extLst>
          </p:cNvPr>
          <p:cNvSpPr txBox="1"/>
          <p:nvPr/>
        </p:nvSpPr>
        <p:spPr>
          <a:xfrm>
            <a:off x="5514336" y="4082712"/>
            <a:ext cx="1205552" cy="307777"/>
          </a:xfrm>
          <a:prstGeom prst="rect">
            <a:avLst/>
          </a:prstGeom>
          <a:noFill/>
        </p:spPr>
        <p:txBody>
          <a:bodyPr wrap="square" rtlCol="0">
            <a:spAutoFit/>
          </a:bodyPr>
          <a:lstStyle/>
          <a:p>
            <a:r>
              <a:rPr lang="en-SG" sz="700" dirty="0"/>
              <a:t>Original C</a:t>
            </a:r>
            <a:r>
              <a:rPr lang="en-SG" sz="700" baseline="-25000" dirty="0"/>
              <a:t>p</a:t>
            </a:r>
          </a:p>
          <a:p>
            <a:r>
              <a:rPr lang="en-SG" sz="700" dirty="0"/>
              <a:t>Modified C</a:t>
            </a:r>
            <a:r>
              <a:rPr lang="en-SG" sz="700" baseline="-25000" dirty="0"/>
              <a:t>p</a:t>
            </a:r>
            <a:r>
              <a:rPr lang="en-SG" sz="700" dirty="0"/>
              <a:t> </a:t>
            </a:r>
          </a:p>
        </p:txBody>
      </p:sp>
    </p:spTree>
    <p:extLst>
      <p:ext uri="{BB962C8B-B14F-4D97-AF65-F5344CB8AC3E}">
        <p14:creationId xmlns:p14="http://schemas.microsoft.com/office/powerpoint/2010/main" val="35867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4DB890F-46A4-7CF2-49C0-86F412451535}"/>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Discussion</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new equation of state</a:t>
            </a:r>
          </a:p>
        </p:txBody>
      </p:sp>
      <p:sp>
        <p:nvSpPr>
          <p:cNvPr id="14" name="Content Placeholder 13">
            <a:extLst>
              <a:ext uri="{FF2B5EF4-FFF2-40B4-BE49-F238E27FC236}">
                <a16:creationId xmlns:a16="http://schemas.microsoft.com/office/drawing/2014/main" id="{288C0A2F-6F6C-C8B5-E886-18A52DEBB5D5}"/>
              </a:ext>
            </a:extLst>
          </p:cNvPr>
          <p:cNvSpPr>
            <a:spLocks noGrp="1"/>
          </p:cNvSpPr>
          <p:nvPr>
            <p:ph sz="quarter" idx="19"/>
          </p:nvPr>
        </p:nvSpPr>
        <p:spPr/>
        <p:txBody>
          <a:bodyPr/>
          <a:lstStyle/>
          <a:p>
            <a:r>
              <a:rPr lang="en-SG" dirty="0" err="1"/>
              <a:t>EoS</a:t>
            </a:r>
            <a:r>
              <a:rPr lang="en-SG" dirty="0"/>
              <a:t> in development by </a:t>
            </a:r>
            <a:r>
              <a:rPr lang="en-SG" dirty="0" err="1"/>
              <a:t>Journaux</a:t>
            </a:r>
            <a:r>
              <a:rPr lang="en-SG" dirty="0"/>
              <a:t> et al.</a:t>
            </a:r>
          </a:p>
          <a:p>
            <a:r>
              <a:rPr lang="en-SG" dirty="0"/>
              <a:t>Better constrain the suppression of the critical </a:t>
            </a:r>
            <a:r>
              <a:rPr lang="en-SG" dirty="0" err="1"/>
              <a:t>behavior</a:t>
            </a:r>
            <a:r>
              <a:rPr lang="en-SG" dirty="0"/>
              <a:t> of super-cooled water at low concentrations</a:t>
            </a:r>
          </a:p>
          <a:p>
            <a:r>
              <a:rPr lang="en-SG" dirty="0"/>
              <a:t>Especially relevant for conditions found on icy moons (&lt; 270 K)</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26</a:t>
            </a:fld>
            <a:endParaRPr lang="en-US" dirty="0"/>
          </a:p>
        </p:txBody>
      </p:sp>
    </p:spTree>
    <p:extLst>
      <p:ext uri="{BB962C8B-B14F-4D97-AF65-F5344CB8AC3E}">
        <p14:creationId xmlns:p14="http://schemas.microsoft.com/office/powerpoint/2010/main" val="232953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73972E-3CEC-ECD6-9F1E-2695B7BF0871}"/>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Conclusion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endParaRPr lang="en-SG" sz="1600" i="1" dirty="0">
              <a:solidFill>
                <a:schemeClr val="bg1">
                  <a:lumMod val="50000"/>
                </a:schemeClr>
              </a:solidFill>
            </a:endParaRP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27</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1819275" y="2192626"/>
            <a:ext cx="5572126" cy="400110"/>
          </a:xfrm>
          <a:prstGeom prst="rect">
            <a:avLst/>
          </a:prstGeom>
          <a:noFill/>
        </p:spPr>
        <p:txBody>
          <a:bodyPr wrap="square" rtlCol="0">
            <a:spAutoFit/>
          </a:bodyPr>
          <a:lstStyle/>
          <a:p>
            <a:pPr algn="ct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4605338" y="2592736"/>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1576388" y="2864091"/>
            <a:ext cx="6057900" cy="400110"/>
          </a:xfrm>
          <a:prstGeom prst="rect">
            <a:avLst/>
          </a:prstGeom>
          <a:noFill/>
        </p:spPr>
        <p:txBody>
          <a:bodyPr wrap="square" rtlCol="0">
            <a:spAutoFit/>
          </a:bodyPr>
          <a:lstStyle/>
          <a:p>
            <a:pPr algn="ctr"/>
            <a:r>
              <a:rPr lang="en-SG" sz="2000" dirty="0"/>
              <a:t>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4605338" y="326738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1819275" y="3538736"/>
            <a:ext cx="5572126" cy="646331"/>
          </a:xfrm>
          <a:prstGeom prst="rect">
            <a:avLst/>
          </a:prstGeom>
          <a:noFill/>
        </p:spPr>
        <p:txBody>
          <a:bodyPr wrap="square" rtlCol="0">
            <a:spAutoFit/>
          </a:bodyPr>
          <a:lstStyle/>
          <a:p>
            <a:pPr algn="ctr"/>
            <a:r>
              <a:rPr lang="en-SG" sz="2000"/>
              <a:t>Thermodynamic </a:t>
            </a:r>
            <a:r>
              <a:rPr lang="en-SG" sz="2000" dirty="0"/>
              <a:t>Data</a:t>
            </a:r>
          </a:p>
          <a:p>
            <a:pPr algn="ctr"/>
            <a:r>
              <a:rPr lang="en-SG" sz="1600" dirty="0"/>
              <a:t>isobaric specific heat capacity (C</a:t>
            </a:r>
            <a:r>
              <a:rPr lang="en-SG" sz="1600" baseline="-25000" dirty="0"/>
              <a:t>p</a:t>
            </a:r>
            <a:r>
              <a:rPr lang="en-SG" sz="1600" dirty="0"/>
              <a:t>)</a:t>
            </a:r>
          </a:p>
        </p:txBody>
      </p:sp>
    </p:spTree>
    <p:extLst>
      <p:ext uri="{BB962C8B-B14F-4D97-AF65-F5344CB8AC3E}">
        <p14:creationId xmlns:p14="http://schemas.microsoft.com/office/powerpoint/2010/main" val="14864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73972E-3CEC-ECD6-9F1E-2695B7BF0871}"/>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Conclusion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endParaRPr lang="en-SG" sz="1600" i="1" dirty="0">
              <a:solidFill>
                <a:schemeClr val="bg1">
                  <a:lumMod val="50000"/>
                </a:schemeClr>
              </a:solidFill>
            </a:endParaRP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28</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1819275" y="2192626"/>
            <a:ext cx="5572126" cy="400110"/>
          </a:xfrm>
          <a:prstGeom prst="rect">
            <a:avLst/>
          </a:prstGeom>
          <a:noFill/>
        </p:spPr>
        <p:txBody>
          <a:bodyPr wrap="square" rtlCol="0">
            <a:spAutoFit/>
          </a:bodyPr>
          <a:lstStyle/>
          <a:p>
            <a:pPr algn="ctr"/>
            <a:r>
              <a:rPr lang="en-SG" sz="2000" b="1" dirty="0">
                <a:solidFill>
                  <a:schemeClr val="accent1"/>
                </a:solidFill>
              </a:rPr>
              <a:t>Realistic</a:t>
            </a:r>
            <a:r>
              <a:rPr lang="en-SG" sz="2000" b="1" dirty="0"/>
              <a:t> </a:t>
            </a: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4605338" y="2592736"/>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1576388" y="2864091"/>
            <a:ext cx="6057900" cy="400110"/>
          </a:xfrm>
          <a:prstGeom prst="rect">
            <a:avLst/>
          </a:prstGeom>
          <a:noFill/>
        </p:spPr>
        <p:txBody>
          <a:bodyPr wrap="square" rtlCol="0">
            <a:spAutoFit/>
          </a:bodyPr>
          <a:lstStyle/>
          <a:p>
            <a:pPr algn="ctr"/>
            <a:r>
              <a:rPr lang="en-SG" sz="2000" b="1" dirty="0">
                <a:solidFill>
                  <a:schemeClr val="accent1"/>
                </a:solidFill>
              </a:rPr>
              <a:t>Robust</a:t>
            </a:r>
            <a:r>
              <a:rPr lang="en-SG" sz="2000" dirty="0"/>
              <a:t> 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4605338" y="326738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1819275" y="3538736"/>
            <a:ext cx="5572126" cy="646331"/>
          </a:xfrm>
          <a:prstGeom prst="rect">
            <a:avLst/>
          </a:prstGeom>
          <a:noFill/>
        </p:spPr>
        <p:txBody>
          <a:bodyPr wrap="square" rtlCol="0">
            <a:spAutoFit/>
          </a:bodyPr>
          <a:lstStyle/>
          <a:p>
            <a:pPr algn="ctr"/>
            <a:r>
              <a:rPr lang="en-SG" sz="2000" b="1" dirty="0">
                <a:solidFill>
                  <a:schemeClr val="accent1"/>
                </a:solidFill>
              </a:rPr>
              <a:t>Accurate</a:t>
            </a:r>
            <a:r>
              <a:rPr lang="en-SG" sz="2000" dirty="0"/>
              <a:t> Thermodynamic Data</a:t>
            </a:r>
          </a:p>
          <a:p>
            <a:pPr algn="ctr"/>
            <a:r>
              <a:rPr lang="en-SG" sz="1600" dirty="0"/>
              <a:t>isobaric specific heat capacity (C</a:t>
            </a:r>
            <a:r>
              <a:rPr lang="en-SG" sz="1600" baseline="-25000" dirty="0"/>
              <a:t>p</a:t>
            </a:r>
            <a:r>
              <a:rPr lang="en-SG" sz="1600" dirty="0"/>
              <a:t>)</a:t>
            </a:r>
          </a:p>
        </p:txBody>
      </p:sp>
      <p:sp>
        <p:nvSpPr>
          <p:cNvPr id="4" name="TextBox 3">
            <a:extLst>
              <a:ext uri="{FF2B5EF4-FFF2-40B4-BE49-F238E27FC236}">
                <a16:creationId xmlns:a16="http://schemas.microsoft.com/office/drawing/2014/main" id="{C486802F-743C-BC33-2B7C-A676597A7C26}"/>
              </a:ext>
            </a:extLst>
          </p:cNvPr>
          <p:cNvSpPr txBox="1"/>
          <p:nvPr/>
        </p:nvSpPr>
        <p:spPr>
          <a:xfrm>
            <a:off x="1819275" y="1507551"/>
            <a:ext cx="5572126" cy="400110"/>
          </a:xfrm>
          <a:prstGeom prst="rect">
            <a:avLst/>
          </a:prstGeom>
          <a:noFill/>
        </p:spPr>
        <p:txBody>
          <a:bodyPr wrap="square" rtlCol="0">
            <a:spAutoFit/>
          </a:bodyPr>
          <a:lstStyle/>
          <a:p>
            <a:pPr algn="ctr"/>
            <a:r>
              <a:rPr lang="en-SG" sz="2000" b="1" dirty="0">
                <a:solidFill>
                  <a:schemeClr val="accent1"/>
                </a:solidFill>
              </a:rPr>
              <a:t>Informs Science Objectives</a:t>
            </a:r>
            <a:endParaRPr lang="en-SG" sz="2000" dirty="0"/>
          </a:p>
        </p:txBody>
      </p:sp>
      <p:cxnSp>
        <p:nvCxnSpPr>
          <p:cNvPr id="6" name="Straight Arrow Connector 5">
            <a:extLst>
              <a:ext uri="{FF2B5EF4-FFF2-40B4-BE49-F238E27FC236}">
                <a16:creationId xmlns:a16="http://schemas.microsoft.com/office/drawing/2014/main" id="{41AE825E-D0B2-4BF8-96D8-06E827AFB84B}"/>
              </a:ext>
            </a:extLst>
          </p:cNvPr>
          <p:cNvCxnSpPr>
            <a:cxnSpLocks/>
            <a:endCxn id="4" idx="2"/>
          </p:cNvCxnSpPr>
          <p:nvPr/>
        </p:nvCxnSpPr>
        <p:spPr>
          <a:xfrm flipV="1">
            <a:off x="4605338" y="1907661"/>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2629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Key References</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sz="800" dirty="0" err="1">
                <a:latin typeface="+mj-lt"/>
              </a:rPr>
              <a:t>Tillner</a:t>
            </a:r>
            <a:r>
              <a:rPr lang="en-US" sz="800" dirty="0">
                <a:latin typeface="+mj-lt"/>
              </a:rPr>
              <a:t>-Roth, R.; Friend, D. G. A Helmholtz Free Energy Formulation of the Thermodynamic Properties of the Mixture {Water + Ammonia}. Journal of Physical and Chemical Reference Data 1998, 27, 63–96.</a:t>
            </a:r>
          </a:p>
          <a:p>
            <a:pPr algn="l"/>
            <a:r>
              <a:rPr lang="en-US" sz="800" b="0" i="0" u="none" strike="noStrike" baseline="0" dirty="0">
                <a:latin typeface="+mj-lt"/>
              </a:rPr>
              <a:t>Chan, J. P.; Giauque, W. F. The Entropy of NH3·2H2O. Heat Capacity from 15 to 300°K.1. The Journal of Physical Chemistry 1964, 68, 3053–3057.</a:t>
            </a:r>
          </a:p>
          <a:p>
            <a:pPr algn="l"/>
            <a:r>
              <a:rPr lang="en-US" sz="800" dirty="0" err="1">
                <a:latin typeface="+mj-lt"/>
              </a:rPr>
              <a:t>Wrewsky</a:t>
            </a:r>
            <a:r>
              <a:rPr lang="en-US" sz="800" dirty="0">
                <a:latin typeface="+mj-lt"/>
              </a:rPr>
              <a:t>, M.; </a:t>
            </a:r>
            <a:r>
              <a:rPr lang="en-US" sz="800" dirty="0" err="1">
                <a:latin typeface="+mj-lt"/>
              </a:rPr>
              <a:t>Kaigorodoff</a:t>
            </a:r>
            <a:r>
              <a:rPr lang="en-US" sz="800" dirty="0">
                <a:latin typeface="+mj-lt"/>
              </a:rPr>
              <a:t>, A. I. </a:t>
            </a:r>
            <a:r>
              <a:rPr lang="en-US" sz="800" dirty="0" err="1">
                <a:latin typeface="+mj-lt"/>
              </a:rPr>
              <a:t>Warmekapazitat</a:t>
            </a:r>
            <a:r>
              <a:rPr lang="en-US" sz="800" dirty="0">
                <a:latin typeface="+mj-lt"/>
              </a:rPr>
              <a:t> </a:t>
            </a:r>
            <a:r>
              <a:rPr lang="en-US" sz="800" dirty="0" err="1">
                <a:latin typeface="+mj-lt"/>
              </a:rPr>
              <a:t>wasseriger</a:t>
            </a:r>
            <a:r>
              <a:rPr lang="en-US" sz="800" dirty="0">
                <a:latin typeface="+mj-lt"/>
              </a:rPr>
              <a:t> </a:t>
            </a:r>
            <a:r>
              <a:rPr lang="en-US" sz="800" dirty="0" err="1">
                <a:latin typeface="+mj-lt"/>
              </a:rPr>
              <a:t>Losungen</a:t>
            </a:r>
            <a:r>
              <a:rPr lang="en-US" sz="800" dirty="0">
                <a:latin typeface="+mj-lt"/>
              </a:rPr>
              <a:t> von </a:t>
            </a:r>
            <a:r>
              <a:rPr lang="en-US" sz="800" dirty="0" err="1">
                <a:latin typeface="+mj-lt"/>
              </a:rPr>
              <a:t>Chlorwasserstoff</a:t>
            </a:r>
            <a:r>
              <a:rPr lang="en-US" sz="800" dirty="0">
                <a:latin typeface="+mj-lt"/>
              </a:rPr>
              <a:t> und </a:t>
            </a:r>
            <a:r>
              <a:rPr lang="en-US" sz="800" dirty="0" err="1">
                <a:latin typeface="+mj-lt"/>
              </a:rPr>
              <a:t>Ammoniak</a:t>
            </a:r>
            <a:r>
              <a:rPr lang="en-US" sz="800" dirty="0">
                <a:latin typeface="+mj-lt"/>
              </a:rPr>
              <a:t> </a:t>
            </a:r>
            <a:r>
              <a:rPr lang="en-US" sz="800" dirty="0" err="1">
                <a:latin typeface="+mj-lt"/>
              </a:rPr>
              <a:t>bei</a:t>
            </a:r>
            <a:r>
              <a:rPr lang="en-US" sz="800" dirty="0">
                <a:latin typeface="+mj-lt"/>
              </a:rPr>
              <a:t> </a:t>
            </a:r>
            <a:r>
              <a:rPr lang="en-US" sz="800" dirty="0" err="1">
                <a:latin typeface="+mj-lt"/>
              </a:rPr>
              <a:t>verschiedenen</a:t>
            </a:r>
            <a:r>
              <a:rPr lang="en-US" sz="800" dirty="0">
                <a:latin typeface="+mj-lt"/>
              </a:rPr>
              <a:t> </a:t>
            </a:r>
            <a:r>
              <a:rPr lang="en-US" sz="800" dirty="0" err="1">
                <a:latin typeface="+mj-lt"/>
              </a:rPr>
              <a:t>Temperaturen</a:t>
            </a:r>
            <a:r>
              <a:rPr lang="en-US" sz="800" dirty="0">
                <a:latin typeface="+mj-lt"/>
              </a:rPr>
              <a:t>. </a:t>
            </a:r>
            <a:r>
              <a:rPr lang="en-US" sz="800" dirty="0" err="1">
                <a:latin typeface="+mj-lt"/>
              </a:rPr>
              <a:t>Zeitschrift</a:t>
            </a:r>
            <a:r>
              <a:rPr lang="en-US" sz="800" dirty="0">
                <a:latin typeface="+mj-lt"/>
              </a:rPr>
              <a:t> fur </a:t>
            </a:r>
            <a:r>
              <a:rPr lang="en-US" sz="800" dirty="0" err="1">
                <a:latin typeface="+mj-lt"/>
              </a:rPr>
              <a:t>Physikalische</a:t>
            </a:r>
            <a:r>
              <a:rPr lang="en-US" sz="800" dirty="0">
                <a:latin typeface="+mj-lt"/>
              </a:rPr>
              <a:t> </a:t>
            </a:r>
            <a:r>
              <a:rPr lang="en-US" sz="800" dirty="0" err="1">
                <a:latin typeface="+mj-lt"/>
              </a:rPr>
              <a:t>Chemie</a:t>
            </a:r>
            <a:r>
              <a:rPr lang="en-US" sz="800" dirty="0">
                <a:latin typeface="+mj-lt"/>
              </a:rPr>
              <a:t> 1924, 112U, 83–89.</a:t>
            </a:r>
          </a:p>
          <a:p>
            <a:pPr algn="l"/>
            <a:r>
              <a:rPr lang="en-US" sz="800" b="0" i="0" u="none" strike="noStrike" baseline="0" dirty="0">
                <a:latin typeface="+mj-lt"/>
              </a:rPr>
              <a:t>Croft, S.; </a:t>
            </a:r>
            <a:r>
              <a:rPr lang="en-US" sz="800" b="0" i="0" u="none" strike="noStrike" baseline="0" dirty="0" err="1">
                <a:latin typeface="+mj-lt"/>
              </a:rPr>
              <a:t>Lunine</a:t>
            </a:r>
            <a:r>
              <a:rPr lang="en-US" sz="800" b="0" i="0" u="none" strike="noStrike" baseline="0" dirty="0">
                <a:latin typeface="+mj-lt"/>
              </a:rPr>
              <a:t>, J.; </a:t>
            </a:r>
            <a:r>
              <a:rPr lang="en-US" sz="800" b="0" i="0" u="none" strike="noStrike" baseline="0" dirty="0" err="1">
                <a:latin typeface="+mj-lt"/>
              </a:rPr>
              <a:t>Kargel</a:t>
            </a:r>
            <a:r>
              <a:rPr lang="en-US" sz="800" b="0" i="0" u="none" strike="noStrike" baseline="0" dirty="0">
                <a:latin typeface="+mj-lt"/>
              </a:rPr>
              <a:t>, J. Equation of state of ammonia-water liquid: Derivation and planetological applications. Icarus 1988, 73, 279–293.</a:t>
            </a:r>
          </a:p>
          <a:p>
            <a:pPr algn="l"/>
            <a:r>
              <a:rPr lang="en-US" sz="800" b="0" i="0" u="none" strike="noStrike" baseline="0" dirty="0">
                <a:latin typeface="+mj-lt"/>
              </a:rPr>
              <a:t>Feistel, R.; Wagner, W. A New Equation of State for H2O Ice </a:t>
            </a:r>
            <a:r>
              <a:rPr lang="en-US" sz="800" b="0" i="0" u="none" strike="noStrike" baseline="0" dirty="0" err="1">
                <a:latin typeface="+mj-lt"/>
              </a:rPr>
              <a:t>Ih</a:t>
            </a:r>
            <a:r>
              <a:rPr lang="en-US" sz="800" b="0" i="0" u="none" strike="noStrike" baseline="0" dirty="0">
                <a:latin typeface="+mj-lt"/>
              </a:rPr>
              <a:t>. Journal of Physical and Chemical Reference Data 2006, 35, 1021–1047.</a:t>
            </a:r>
          </a:p>
          <a:p>
            <a:pPr algn="l"/>
            <a:r>
              <a:rPr lang="en-SG" sz="800" b="0" i="0" u="none" strike="noStrike" baseline="0" dirty="0" err="1">
                <a:latin typeface="+mj-lt"/>
              </a:rPr>
              <a:t>Journaux</a:t>
            </a:r>
            <a:r>
              <a:rPr lang="en-SG" sz="800" b="0" i="0" u="none" strike="noStrike" baseline="0" dirty="0">
                <a:latin typeface="+mj-lt"/>
              </a:rPr>
              <a:t>, B.; Brown, J. M.; Pakhomova, A.; Collings, I. E.; </a:t>
            </a:r>
            <a:r>
              <a:rPr lang="en-SG" sz="800" b="0" i="0" u="none" strike="noStrike" baseline="0" dirty="0" err="1">
                <a:latin typeface="+mj-lt"/>
              </a:rPr>
              <a:t>Petitgirard</a:t>
            </a:r>
            <a:r>
              <a:rPr lang="en-SG" sz="800" b="0" i="0" u="none" strike="noStrike" baseline="0" dirty="0">
                <a:latin typeface="+mj-lt"/>
              </a:rPr>
              <a:t>, S.; Espinoza, P.; </a:t>
            </a:r>
            <a:r>
              <a:rPr lang="en-SG" sz="800" b="0" i="0" u="none" strike="noStrike" baseline="0" dirty="0" err="1">
                <a:latin typeface="+mj-lt"/>
              </a:rPr>
              <a:t>Ballaran</a:t>
            </a:r>
            <a:r>
              <a:rPr lang="en-SG" sz="800" b="0" i="0" u="none" strike="noStrike" baseline="0" dirty="0">
                <a:latin typeface="+mj-lt"/>
              </a:rPr>
              <a:t>, T. B.; Vance, S. D.; Ott, J.; Cova, F.; </a:t>
            </a:r>
            <a:r>
              <a:rPr lang="en-SG" sz="800" b="0" i="0" u="none" strike="noStrike" baseline="0" dirty="0" err="1">
                <a:latin typeface="+mj-lt"/>
              </a:rPr>
              <a:t>Garbarino</a:t>
            </a:r>
            <a:r>
              <a:rPr lang="en-SG" sz="800" b="0" i="0" u="none" strike="noStrike" baseline="0" dirty="0">
                <a:latin typeface="+mj-lt"/>
              </a:rPr>
              <a:t>, G.; </a:t>
            </a:r>
            <a:r>
              <a:rPr lang="en-SG" sz="800" b="0" i="0" u="none" strike="noStrike" baseline="0" dirty="0" err="1">
                <a:latin typeface="+mj-lt"/>
              </a:rPr>
              <a:t>Hanfland</a:t>
            </a:r>
            <a:r>
              <a:rPr lang="en-SG" sz="800" b="0" i="0" u="none" strike="noStrike" baseline="0" dirty="0">
                <a:latin typeface="+mj-lt"/>
              </a:rPr>
              <a:t>, M.</a:t>
            </a:r>
            <a:r>
              <a:rPr lang="en-US" sz="800" b="0" i="0" u="none" strike="noStrike" baseline="0" dirty="0">
                <a:latin typeface="+mj-lt"/>
              </a:rPr>
              <a:t>Holistic Approach for Studying Planetary </a:t>
            </a:r>
            <a:r>
              <a:rPr lang="en-US" sz="800" b="0" i="0" u="none" strike="noStrike" baseline="0" dirty="0" err="1">
                <a:latin typeface="+mj-lt"/>
              </a:rPr>
              <a:t>Hydrospheres</a:t>
            </a:r>
            <a:r>
              <a:rPr lang="en-US" sz="800" b="0" i="0" u="none" strike="noStrike" baseline="0" dirty="0">
                <a:latin typeface="+mj-lt"/>
              </a:rPr>
              <a:t>: Gibbs Representation of Ices Thermodynamics, Elasticity, and the Water Phase Diagram to 2, 300 MPa. Journal of Geophysical Research: Planets 2020, 125.</a:t>
            </a:r>
          </a:p>
          <a:p>
            <a:pPr algn="l"/>
            <a:r>
              <a:rPr lang="en-US" sz="800" dirty="0">
                <a:latin typeface="+mj-lt"/>
              </a:rPr>
              <a:t>Wagner, W.; </a:t>
            </a:r>
            <a:r>
              <a:rPr lang="en-US" sz="800" dirty="0" err="1">
                <a:latin typeface="+mj-lt"/>
              </a:rPr>
              <a:t>Pruß</a:t>
            </a:r>
            <a:r>
              <a:rPr lang="en-US" sz="800" dirty="0">
                <a:latin typeface="+mj-lt"/>
              </a:rPr>
              <a:t>, A. The IAPWS formulation 1995 for the thermodynamic properties of ordinary water substance for general and scientific use. Journal of physical and chemical reference data 2002, 31, 387–535.</a:t>
            </a:r>
          </a:p>
          <a:p>
            <a:pPr algn="l"/>
            <a:r>
              <a:rPr lang="en-US" sz="800" dirty="0" err="1">
                <a:latin typeface="+mj-lt"/>
              </a:rPr>
              <a:t>Journaux</a:t>
            </a:r>
            <a:r>
              <a:rPr lang="en-US" sz="800" dirty="0">
                <a:latin typeface="+mj-lt"/>
              </a:rPr>
              <a:t>, B.; Brown, J. M.; Abramson, E.; Vance, S. The thermodynamics of ammonia rich planetary oceans: Equation of State for water-ammonia and water-ammonia-salt solutions from surface to abyssal conditions. AGU Fall Meeting Abstracts. 2021; pp P44A–08.</a:t>
            </a:r>
          </a:p>
          <a:p>
            <a:pPr algn="l"/>
            <a:r>
              <a:rPr lang="en-US" sz="800" dirty="0">
                <a:latin typeface="+mj-lt"/>
              </a:rPr>
              <a:t>Vance, S. D.; Panning, M. P.; </a:t>
            </a:r>
            <a:r>
              <a:rPr lang="en-US" sz="800" dirty="0" err="1">
                <a:latin typeface="+mj-lt"/>
              </a:rPr>
              <a:t>Stahler</a:t>
            </a:r>
            <a:r>
              <a:rPr lang="en-US" sz="800" dirty="0">
                <a:latin typeface="+mj-lt"/>
              </a:rPr>
              <a:t>, S.; </a:t>
            </a:r>
            <a:r>
              <a:rPr lang="en-US" sz="800" dirty="0" err="1">
                <a:latin typeface="+mj-lt"/>
              </a:rPr>
              <a:t>Cammarano</a:t>
            </a:r>
            <a:r>
              <a:rPr lang="en-US" sz="800" dirty="0">
                <a:latin typeface="+mj-lt"/>
              </a:rPr>
              <a:t>, F.; Bills, B. G.; Tobie, G.; </a:t>
            </a:r>
            <a:r>
              <a:rPr lang="en-US" sz="800" dirty="0" err="1">
                <a:latin typeface="+mj-lt"/>
              </a:rPr>
              <a:t>Kamata</a:t>
            </a:r>
            <a:r>
              <a:rPr lang="en-US" sz="800" dirty="0">
                <a:latin typeface="+mj-lt"/>
              </a:rPr>
              <a:t>, S.; </a:t>
            </a:r>
            <a:r>
              <a:rPr lang="en-US" sz="800" dirty="0" err="1">
                <a:latin typeface="+mj-lt"/>
              </a:rPr>
              <a:t>Kedar</a:t>
            </a:r>
            <a:r>
              <a:rPr lang="en-US" sz="800" dirty="0">
                <a:latin typeface="+mj-lt"/>
              </a:rPr>
              <a:t>, S.; Sotin, C.; Pike, W. T.; Lorenz, R.; Huang, H.-H.; Jackson, J. M.; </a:t>
            </a:r>
            <a:r>
              <a:rPr lang="en-US" sz="800" dirty="0" err="1">
                <a:latin typeface="+mj-lt"/>
              </a:rPr>
              <a:t>Banerdt</a:t>
            </a:r>
            <a:r>
              <a:rPr lang="en-US" sz="800" dirty="0">
                <a:latin typeface="+mj-lt"/>
              </a:rPr>
              <a:t>, B. Geophysical Investigations of Habitability in Ice-Covered Ocean Worlds. Journal of Geophysical Research: Planets 2018, 123, 180–205.</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29</a:t>
            </a:fld>
            <a:endParaRPr lang="en-US" dirty="0"/>
          </a:p>
        </p:txBody>
      </p:sp>
    </p:spTree>
    <p:extLst>
      <p:ext uri="{BB962C8B-B14F-4D97-AF65-F5344CB8AC3E}">
        <p14:creationId xmlns:p14="http://schemas.microsoft.com/office/powerpoint/2010/main" val="3024365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water—ammonia system</a:t>
            </a:r>
          </a:p>
        </p:txBody>
      </p:sp>
      <p:sp>
        <p:nvSpPr>
          <p:cNvPr id="19" name="Content Placeholder 18">
            <a:extLst>
              <a:ext uri="{FF2B5EF4-FFF2-40B4-BE49-F238E27FC236}">
                <a16:creationId xmlns:a16="http://schemas.microsoft.com/office/drawing/2014/main" id="{566AF0AA-18FE-5110-8966-3452BB14CB80}"/>
              </a:ext>
            </a:extLst>
          </p:cNvPr>
          <p:cNvSpPr>
            <a:spLocks noGrp="1"/>
          </p:cNvSpPr>
          <p:nvPr>
            <p:ph sz="quarter" idx="19"/>
          </p:nvPr>
        </p:nvSpPr>
        <p:spPr/>
        <p:txBody>
          <a:bodyPr/>
          <a:lstStyle/>
          <a:p>
            <a:r>
              <a:rPr lang="en-SG" dirty="0"/>
              <a:t>Abundant in the outer solar system</a:t>
            </a:r>
          </a:p>
          <a:p>
            <a:r>
              <a:rPr lang="en-SG" dirty="0"/>
              <a:t>Interior Structure</a:t>
            </a:r>
          </a:p>
          <a:p>
            <a:pPr lvl="1"/>
            <a:r>
              <a:rPr lang="en-SG" dirty="0"/>
              <a:t>anti-freeze enables subsurface oceans</a:t>
            </a:r>
          </a:p>
          <a:p>
            <a:r>
              <a:rPr lang="en-SG" dirty="0"/>
              <a:t>Habitability</a:t>
            </a:r>
          </a:p>
          <a:p>
            <a:pPr lvl="1"/>
            <a:r>
              <a:rPr lang="en-SG" dirty="0"/>
              <a:t>source of reduced nitrogen for abiotic amino acid synthesis</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3</a:t>
            </a:fld>
            <a:endParaRPr lang="en-US" dirty="0"/>
          </a:p>
        </p:txBody>
      </p:sp>
      <p:pic>
        <p:nvPicPr>
          <p:cNvPr id="1028" name="Picture 4" descr="Space snow visible in bright baby solar system – Exoplanet Exploration:  Planets Beyond our Solar System">
            <a:extLst>
              <a:ext uri="{FF2B5EF4-FFF2-40B4-BE49-F238E27FC236}">
                <a16:creationId xmlns:a16="http://schemas.microsoft.com/office/drawing/2014/main" id="{5E2249B1-33E4-567E-2790-C924A13045DB}"/>
              </a:ext>
            </a:extLst>
          </p:cNvPr>
          <p:cNvPicPr>
            <a:picLocks noGrp="1" noChangeAspect="1" noChangeArrowheads="1"/>
          </p:cNvPicPr>
          <p:nvPr>
            <p:ph sz="quarter" idx="20"/>
          </p:nvPr>
        </p:nvPicPr>
        <p:blipFill>
          <a:blip r:embed="rId2">
            <a:extLst>
              <a:ext uri="{28A0092B-C50C-407E-A947-70E740481C1C}">
                <a14:useLocalDpi xmlns:a14="http://schemas.microsoft.com/office/drawing/2010/main" val="0"/>
              </a:ext>
            </a:extLst>
          </a:blip>
          <a:srcRect/>
          <a:stretch>
            <a:fillRect/>
          </a:stretch>
        </p:blipFill>
        <p:spPr bwMode="auto">
          <a:xfrm>
            <a:off x="5182277" y="1598613"/>
            <a:ext cx="3202222" cy="271938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5386595-6E65-E839-19CE-05C64E9FB12D}"/>
              </a:ext>
            </a:extLst>
          </p:cNvPr>
          <p:cNvSpPr txBox="1"/>
          <p:nvPr/>
        </p:nvSpPr>
        <p:spPr>
          <a:xfrm>
            <a:off x="5182278" y="4319211"/>
            <a:ext cx="3202222" cy="230832"/>
          </a:xfrm>
          <a:prstGeom prst="rect">
            <a:avLst/>
          </a:prstGeom>
          <a:noFill/>
        </p:spPr>
        <p:txBody>
          <a:bodyPr wrap="square" rtlCol="0">
            <a:spAutoFit/>
          </a:bodyPr>
          <a:lstStyle/>
          <a:p>
            <a:pPr algn="r"/>
            <a:r>
              <a:rPr lang="en-SG" sz="900" b="0" i="0" dirty="0">
                <a:effectLst/>
                <a:latin typeface="+mj-lt"/>
              </a:rPr>
              <a:t>A. </a:t>
            </a:r>
            <a:r>
              <a:rPr lang="en-SG" sz="900" b="0" i="0" dirty="0" err="1">
                <a:effectLst/>
                <a:latin typeface="+mj-lt"/>
              </a:rPr>
              <a:t>Angelich</a:t>
            </a:r>
            <a:r>
              <a:rPr lang="en-SG" sz="900" b="0" i="0" dirty="0">
                <a:effectLst/>
                <a:latin typeface="+mj-lt"/>
              </a:rPr>
              <a:t> (NRAO/AUI/NSF)/ ALMA/ </a:t>
            </a:r>
            <a:r>
              <a:rPr lang="en-SG" sz="900" b="0" i="0" u="none" strike="noStrike" dirty="0">
                <a:effectLst/>
                <a:latin typeface="+mj-lt"/>
              </a:rPr>
              <a:t>ESO</a:t>
            </a:r>
            <a:endParaRPr lang="en-SG" sz="900" dirty="0">
              <a:latin typeface="+mj-lt"/>
            </a:endParaRPr>
          </a:p>
        </p:txBody>
      </p:sp>
    </p:spTree>
    <p:extLst>
      <p:ext uri="{BB962C8B-B14F-4D97-AF65-F5344CB8AC3E}">
        <p14:creationId xmlns:p14="http://schemas.microsoft.com/office/powerpoint/2010/main" val="2467166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US"/>
          </a:p>
        </p:txBody>
      </p:sp>
      <p:sp>
        <p:nvSpPr>
          <p:cNvPr id="3" name="Title 2"/>
          <p:cNvSpPr>
            <a:spLocks noGrp="1"/>
          </p:cNvSpPr>
          <p:nvPr>
            <p:ph type="title"/>
          </p:nvPr>
        </p:nvSpPr>
        <p:spPr/>
        <p:txBody>
          <a:bodyPr/>
          <a:lstStyle/>
          <a:p>
            <a:r>
              <a:rPr lang="en-US" dirty="0"/>
              <a:t>Acknowledgements</a:t>
            </a:r>
          </a:p>
        </p:txBody>
      </p:sp>
      <p:sp>
        <p:nvSpPr>
          <p:cNvPr id="4" name="Text Placeholder 3"/>
          <p:cNvSpPr>
            <a:spLocks noGrp="1"/>
          </p:cNvSpPr>
          <p:nvPr>
            <p:ph type="body" sz="quarter" idx="14"/>
          </p:nvPr>
        </p:nvSpPr>
        <p:spPr/>
        <p:txBody>
          <a:bodyPr/>
          <a:lstStyle/>
          <a:p>
            <a:endParaRPr lang="en-US"/>
          </a:p>
        </p:txBody>
      </p:sp>
      <p:sp>
        <p:nvSpPr>
          <p:cNvPr id="5" name="Content Placeholder 4"/>
          <p:cNvSpPr>
            <a:spLocks noGrp="1"/>
          </p:cNvSpPr>
          <p:nvPr>
            <p:ph sz="quarter" idx="19"/>
          </p:nvPr>
        </p:nvSpPr>
        <p:spPr/>
        <p:txBody>
          <a:bodyPr/>
          <a:lstStyle/>
          <a:p>
            <a:r>
              <a:rPr lang="en-US" dirty="0"/>
              <a:t>Mentors – Steve, Mathieu, Mohit, Elodie, Marshall, Tuan, Baptiste for the guidance</a:t>
            </a:r>
          </a:p>
          <a:p>
            <a:r>
              <a:rPr lang="en-US" dirty="0"/>
              <a:t>Peers – summer, fall, winter interns for the company</a:t>
            </a:r>
          </a:p>
          <a:p>
            <a:r>
              <a:rPr lang="en-US" dirty="0"/>
              <a:t>JPL &amp; Benoit – for the opportunity</a:t>
            </a:r>
          </a:p>
        </p:txBody>
      </p:sp>
      <p:sp>
        <p:nvSpPr>
          <p:cNvPr id="8" name="Date Placeholder 7"/>
          <p:cNvSpPr>
            <a:spLocks noGrp="1"/>
          </p:cNvSpPr>
          <p:nvPr>
            <p:ph type="dt" sz="half" idx="20"/>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2"/>
          </p:nvPr>
        </p:nvSpPr>
        <p:spPr/>
        <p:txBody>
          <a:bodyPr/>
          <a:lstStyle/>
          <a:p>
            <a:fld id="{224B4221-436D-4A56-A870-FCD944AD4DA9}" type="slidenum">
              <a:rPr lang="en-US" smtClean="0"/>
              <a:pPr/>
              <a:t>30</a:t>
            </a:fld>
            <a:endParaRPr lang="en-US" dirty="0"/>
          </a:p>
        </p:txBody>
      </p:sp>
    </p:spTree>
    <p:extLst>
      <p:ext uri="{BB962C8B-B14F-4D97-AF65-F5344CB8AC3E}">
        <p14:creationId xmlns:p14="http://schemas.microsoft.com/office/powerpoint/2010/main" val="3643231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quarter" idx="19"/>
          </p:nvPr>
        </p:nvSpPr>
        <p:spPr>
          <a:xfrm>
            <a:off x="770817" y="566777"/>
            <a:ext cx="7602366" cy="3754715"/>
          </a:xfrm>
        </p:spPr>
        <p:txBody>
          <a:bodyPr/>
          <a:lstStyle/>
          <a:p>
            <a:pPr marL="0" indent="0">
              <a:spcAft>
                <a:spcPts val="2400"/>
              </a:spcAft>
              <a:buNone/>
            </a:pPr>
            <a:r>
              <a:rPr lang="en-US" sz="1800" dirty="0"/>
              <a:t>To access additional layout options, on the Home tab, click the down arrow next to New Slide on the menu bar.</a:t>
            </a:r>
          </a:p>
          <a:p>
            <a:pPr marL="0" indent="0">
              <a:spcAft>
                <a:spcPts val="2400"/>
              </a:spcAft>
              <a:buNone/>
            </a:pPr>
            <a:r>
              <a:rPr lang="en-US" sz="1800" dirty="0"/>
              <a:t>To obtain the appropriate marking and handling instructions for your information, visit the Marking and Handling Wizard at </a:t>
            </a:r>
            <a:r>
              <a:rPr lang="en-US" sz="1800" dirty="0">
                <a:hlinkClick r:id="rId2"/>
              </a:rPr>
              <a:t>https://mh.jpl.nasa.gov</a:t>
            </a:r>
            <a:r>
              <a:rPr lang="en-US" sz="1800" dirty="0"/>
              <a:t> and answer a few questions about the information's content. The Wizard complies with JPL’s Prime Contract requirements, and by implementing the marking and handling instructions provided by the Wizard, the document will be in compliance with JPL’s Marking and Handling requirements.</a:t>
            </a:r>
          </a:p>
          <a:p>
            <a:pPr marL="0" indent="0">
              <a:spcAft>
                <a:spcPts val="2400"/>
              </a:spcAft>
              <a:buNone/>
            </a:pPr>
            <a:r>
              <a:rPr lang="en-US" sz="1800" dirty="0"/>
              <a:t>When you find your correct marking, copy it to your clipboard; then on the Insert tab, click Header &amp; Footer, and paste it in the Footer box.</a:t>
            </a:r>
          </a:p>
        </p:txBody>
      </p:sp>
      <p:sp>
        <p:nvSpPr>
          <p:cNvPr id="6" name="Date Placeholder 5"/>
          <p:cNvSpPr>
            <a:spLocks noGrp="1"/>
          </p:cNvSpPr>
          <p:nvPr>
            <p:ph type="dt" sz="half" idx="20"/>
          </p:nvPr>
        </p:nvSpPr>
        <p:spPr/>
        <p:txBody>
          <a:bodyPr/>
          <a:lstStyle/>
          <a:p>
            <a:fld id="{E2530E40-DD0D-4A0E-827F-C7913D573DC1}" type="datetime1">
              <a:rPr lang="en-US" smtClean="0"/>
              <a:t>3/7/2023</a:t>
            </a:fld>
            <a:endParaRPr lang="en-US" dirty="0"/>
          </a:p>
        </p:txBody>
      </p:sp>
      <p:sp>
        <p:nvSpPr>
          <p:cNvPr id="8" name="Slide Number Placeholder 7"/>
          <p:cNvSpPr>
            <a:spLocks noGrp="1"/>
          </p:cNvSpPr>
          <p:nvPr>
            <p:ph type="sldNum" sz="quarter" idx="22"/>
          </p:nvPr>
        </p:nvSpPr>
        <p:spPr/>
        <p:txBody>
          <a:bodyPr/>
          <a:lstStyle/>
          <a:p>
            <a:fld id="{AFADBB72-C5FB-47DF-870C-D1F1B1786C83}" type="slidenum">
              <a:rPr lang="en-US" smtClean="0"/>
              <a:pPr/>
              <a:t>31</a:t>
            </a:fld>
            <a:endParaRPr lang="en-US" dirty="0"/>
          </a:p>
        </p:txBody>
      </p:sp>
    </p:spTree>
    <p:extLst>
      <p:ext uri="{BB962C8B-B14F-4D97-AF65-F5344CB8AC3E}">
        <p14:creationId xmlns:p14="http://schemas.microsoft.com/office/powerpoint/2010/main" val="2899120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2"/>
          </p:nvPr>
        </p:nvSpPr>
        <p:spPr/>
        <p:txBody>
          <a:bodyPr/>
          <a:lstStyle/>
          <a:p>
            <a:fld id="{91236AFC-5A1E-464C-B915-59597249F208}" type="datetime1">
              <a:rPr lang="en-US" smtClean="0"/>
              <a:t>3/7/2023</a:t>
            </a:fld>
            <a:endParaRPr lang="en-US" dirty="0"/>
          </a:p>
        </p:txBody>
      </p:sp>
      <p:sp>
        <p:nvSpPr>
          <p:cNvPr id="7" name="Slide Number Placeholder 6"/>
          <p:cNvSpPr>
            <a:spLocks noGrp="1"/>
          </p:cNvSpPr>
          <p:nvPr>
            <p:ph type="sldNum" sz="quarter" idx="13"/>
          </p:nvPr>
        </p:nvSpPr>
        <p:spPr/>
        <p:txBody>
          <a:bodyPr/>
          <a:lstStyle/>
          <a:p>
            <a:fld id="{1BA354C8-45E3-4E72-B8A7-299530F3F3A9}" type="slidenum">
              <a:rPr lang="en-US" smtClean="0"/>
              <a:pPr/>
              <a:t>32</a:t>
            </a:fld>
            <a:endParaRPr lang="en-US" dirty="0"/>
          </a:p>
        </p:txBody>
      </p:sp>
    </p:spTree>
    <p:extLst>
      <p:ext uri="{BB962C8B-B14F-4D97-AF65-F5344CB8AC3E}">
        <p14:creationId xmlns:p14="http://schemas.microsoft.com/office/powerpoint/2010/main" val="345592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pipeline</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4</a:t>
            </a:fld>
            <a:endParaRPr lang="en-US" dirty="0"/>
          </a:p>
        </p:txBody>
      </p:sp>
      <p:sp>
        <p:nvSpPr>
          <p:cNvPr id="11" name="TextBox 10">
            <a:extLst>
              <a:ext uri="{FF2B5EF4-FFF2-40B4-BE49-F238E27FC236}">
                <a16:creationId xmlns:a16="http://schemas.microsoft.com/office/drawing/2014/main" id="{456D26A3-6E29-C0E9-40D8-4E1D42E3BB94}"/>
              </a:ext>
            </a:extLst>
          </p:cNvPr>
          <p:cNvSpPr txBox="1"/>
          <p:nvPr/>
        </p:nvSpPr>
        <p:spPr>
          <a:xfrm>
            <a:off x="801806" y="1598613"/>
            <a:ext cx="3120788" cy="400110"/>
          </a:xfrm>
          <a:prstGeom prst="rect">
            <a:avLst/>
          </a:prstGeom>
          <a:noFill/>
        </p:spPr>
        <p:txBody>
          <a:bodyPr wrap="square" rtlCol="0">
            <a:spAutoFit/>
          </a:bodyPr>
          <a:lstStyle/>
          <a:p>
            <a:pPr algn="ctr"/>
            <a:r>
              <a:rPr lang="en-SG" sz="2000" dirty="0"/>
              <a:t>Geophysical Models</a:t>
            </a:r>
          </a:p>
        </p:txBody>
      </p:sp>
      <p:cxnSp>
        <p:nvCxnSpPr>
          <p:cNvPr id="13" name="Straight Arrow Connector 12">
            <a:extLst>
              <a:ext uri="{FF2B5EF4-FFF2-40B4-BE49-F238E27FC236}">
                <a16:creationId xmlns:a16="http://schemas.microsoft.com/office/drawing/2014/main" id="{B76710F5-EA90-BE23-44BA-49F8B1253665}"/>
              </a:ext>
            </a:extLst>
          </p:cNvPr>
          <p:cNvCxnSpPr>
            <a:cxnSpLocks/>
            <a:endCxn id="11" idx="2"/>
          </p:cNvCxnSpPr>
          <p:nvPr/>
        </p:nvCxnSpPr>
        <p:spPr>
          <a:xfrm flipV="1">
            <a:off x="2362200" y="1998723"/>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56A1231-1C21-77E4-34E3-671DD7657A6A}"/>
              </a:ext>
            </a:extLst>
          </p:cNvPr>
          <p:cNvSpPr txBox="1"/>
          <p:nvPr/>
        </p:nvSpPr>
        <p:spPr>
          <a:xfrm>
            <a:off x="801806" y="2270078"/>
            <a:ext cx="3120788" cy="400110"/>
          </a:xfrm>
          <a:prstGeom prst="rect">
            <a:avLst/>
          </a:prstGeom>
          <a:noFill/>
        </p:spPr>
        <p:txBody>
          <a:bodyPr wrap="square" rtlCol="0">
            <a:spAutoFit/>
          </a:bodyPr>
          <a:lstStyle/>
          <a:p>
            <a:pPr algn="ctr"/>
            <a:r>
              <a:rPr lang="en-SG" sz="2000" dirty="0"/>
              <a:t>Equations of State (</a:t>
            </a:r>
            <a:r>
              <a:rPr lang="en-SG" sz="2000" dirty="0" err="1"/>
              <a:t>EoS</a:t>
            </a:r>
            <a:r>
              <a:rPr lang="en-SG" sz="2000" dirty="0"/>
              <a:t>)</a:t>
            </a:r>
          </a:p>
        </p:txBody>
      </p:sp>
      <p:cxnSp>
        <p:nvCxnSpPr>
          <p:cNvPr id="20" name="Straight Arrow Connector 19">
            <a:extLst>
              <a:ext uri="{FF2B5EF4-FFF2-40B4-BE49-F238E27FC236}">
                <a16:creationId xmlns:a16="http://schemas.microsoft.com/office/drawing/2014/main" id="{5F2A739B-80D1-43CA-03D8-D3D1DEFF1CA1}"/>
              </a:ext>
            </a:extLst>
          </p:cNvPr>
          <p:cNvCxnSpPr>
            <a:cxnSpLocks/>
          </p:cNvCxnSpPr>
          <p:nvPr/>
        </p:nvCxnSpPr>
        <p:spPr>
          <a:xfrm flipV="1">
            <a:off x="2362200" y="2673368"/>
            <a:ext cx="0" cy="271355"/>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4404783-37FE-E490-D209-1B4DB24B1385}"/>
              </a:ext>
            </a:extLst>
          </p:cNvPr>
          <p:cNvSpPr txBox="1"/>
          <p:nvPr/>
        </p:nvSpPr>
        <p:spPr>
          <a:xfrm>
            <a:off x="547689" y="2944723"/>
            <a:ext cx="3629022" cy="646331"/>
          </a:xfrm>
          <a:prstGeom prst="rect">
            <a:avLst/>
          </a:prstGeom>
          <a:noFill/>
        </p:spPr>
        <p:txBody>
          <a:bodyPr wrap="square" rtlCol="0">
            <a:spAutoFit/>
          </a:bodyPr>
          <a:lstStyle/>
          <a:p>
            <a:pPr algn="ctr"/>
            <a:r>
              <a:rPr lang="en-SG" sz="2000" dirty="0"/>
              <a:t>Thermodynamic Data</a:t>
            </a:r>
          </a:p>
          <a:p>
            <a:pPr algn="ctr"/>
            <a:r>
              <a:rPr lang="en-SG" sz="1600" dirty="0"/>
              <a:t>isobaric specific heat capacity (C</a:t>
            </a:r>
            <a:r>
              <a:rPr lang="en-SG" sz="1600" baseline="-25000" dirty="0"/>
              <a:t>p</a:t>
            </a:r>
            <a:r>
              <a:rPr lang="en-SG" sz="1600" dirty="0"/>
              <a:t>)</a:t>
            </a:r>
          </a:p>
        </p:txBody>
      </p:sp>
      <p:sp>
        <p:nvSpPr>
          <p:cNvPr id="27" name="TextBox 26">
            <a:extLst>
              <a:ext uri="{FF2B5EF4-FFF2-40B4-BE49-F238E27FC236}">
                <a16:creationId xmlns:a16="http://schemas.microsoft.com/office/drawing/2014/main" id="{6EFFBC19-2DC6-600C-431E-C827E2E71541}"/>
              </a:ext>
            </a:extLst>
          </p:cNvPr>
          <p:cNvSpPr txBox="1"/>
          <p:nvPr/>
        </p:nvSpPr>
        <p:spPr>
          <a:xfrm>
            <a:off x="5746614" y="4134963"/>
            <a:ext cx="3202222" cy="230832"/>
          </a:xfrm>
          <a:prstGeom prst="rect">
            <a:avLst/>
          </a:prstGeom>
          <a:noFill/>
        </p:spPr>
        <p:txBody>
          <a:bodyPr wrap="square" rtlCol="0">
            <a:spAutoFit/>
          </a:bodyPr>
          <a:lstStyle/>
          <a:p>
            <a:pPr algn="r"/>
            <a:r>
              <a:rPr lang="en-SG" sz="900" b="0" i="0" dirty="0" err="1">
                <a:effectLst/>
                <a:latin typeface="+mj-lt"/>
              </a:rPr>
              <a:t>Styczinszki</a:t>
            </a:r>
            <a:r>
              <a:rPr lang="en-SG" sz="900" b="0" i="0" dirty="0">
                <a:effectLst/>
                <a:latin typeface="+mj-lt"/>
              </a:rPr>
              <a:t> et al., 2022 (preprint)</a:t>
            </a:r>
            <a:endParaRPr lang="en-SG" sz="900" dirty="0">
              <a:latin typeface="+mj-lt"/>
            </a:endParaRPr>
          </a:p>
        </p:txBody>
      </p:sp>
      <p:pic>
        <p:nvPicPr>
          <p:cNvPr id="33" name="Content Placeholder 32">
            <a:extLst>
              <a:ext uri="{FF2B5EF4-FFF2-40B4-BE49-F238E27FC236}">
                <a16:creationId xmlns:a16="http://schemas.microsoft.com/office/drawing/2014/main" id="{3B3E8EAA-C36D-0BCA-10F8-1FFE96E15649}"/>
              </a:ext>
            </a:extLst>
          </p:cNvPr>
          <p:cNvPicPr>
            <a:picLocks noGrp="1" noChangeAspect="1"/>
          </p:cNvPicPr>
          <p:nvPr>
            <p:ph sz="quarter" idx="20"/>
          </p:nvPr>
        </p:nvPicPr>
        <p:blipFill rotWithShape="1">
          <a:blip r:embed="rId2"/>
          <a:srcRect l="66572"/>
          <a:stretch/>
        </p:blipFill>
        <p:spPr>
          <a:xfrm>
            <a:off x="6474044" y="1363842"/>
            <a:ext cx="2474792" cy="2833674"/>
          </a:xfrm>
        </p:spPr>
      </p:pic>
      <p:pic>
        <p:nvPicPr>
          <p:cNvPr id="34" name="Content Placeholder 32">
            <a:extLst>
              <a:ext uri="{FF2B5EF4-FFF2-40B4-BE49-F238E27FC236}">
                <a16:creationId xmlns:a16="http://schemas.microsoft.com/office/drawing/2014/main" id="{D6880639-221D-6D73-A440-8354D8F66E89}"/>
              </a:ext>
            </a:extLst>
          </p:cNvPr>
          <p:cNvPicPr>
            <a:picLocks noChangeAspect="1"/>
          </p:cNvPicPr>
          <p:nvPr/>
        </p:nvPicPr>
        <p:blipFill rotWithShape="1">
          <a:blip r:embed="rId2"/>
          <a:srcRect r="66572"/>
          <a:stretch/>
        </p:blipFill>
        <p:spPr>
          <a:xfrm>
            <a:off x="4085234" y="1363842"/>
            <a:ext cx="2474790" cy="2833674"/>
          </a:xfrm>
          <a:prstGeom prst="rect">
            <a:avLst/>
          </a:prstGeom>
        </p:spPr>
      </p:pic>
    </p:spTree>
    <p:extLst>
      <p:ext uri="{BB962C8B-B14F-4D97-AF65-F5344CB8AC3E}">
        <p14:creationId xmlns:p14="http://schemas.microsoft.com/office/powerpoint/2010/main" val="174469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81DE495-3C82-63B6-7604-58B3AB5EE16D}"/>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4644AFC4-7EC7-A563-9EFE-712CAA3227DF}"/>
              </a:ext>
            </a:extLst>
          </p:cNvPr>
          <p:cNvSpPr>
            <a:spLocks noGrp="1"/>
          </p:cNvSpPr>
          <p:nvPr>
            <p:ph type="body" sz="quarter" idx="14"/>
          </p:nvPr>
        </p:nvSpPr>
        <p:spPr/>
        <p:txBody>
          <a:bodyPr/>
          <a:lstStyle/>
          <a:p>
            <a:r>
              <a:rPr lang="en-SG" sz="1600" i="1" dirty="0">
                <a:solidFill>
                  <a:schemeClr val="bg1">
                    <a:lumMod val="50000"/>
                  </a:schemeClr>
                </a:solidFill>
              </a:rPr>
              <a:t>the current C</a:t>
            </a:r>
            <a:r>
              <a:rPr lang="en-SG" sz="1600" i="1" baseline="-25000" dirty="0">
                <a:solidFill>
                  <a:schemeClr val="bg1">
                    <a:lumMod val="50000"/>
                  </a:schemeClr>
                </a:solidFill>
              </a:rPr>
              <a:t>p</a:t>
            </a:r>
            <a:r>
              <a:rPr lang="en-SG" sz="1600" i="1" dirty="0">
                <a:solidFill>
                  <a:schemeClr val="bg1">
                    <a:lumMod val="50000"/>
                  </a:schemeClr>
                </a:solidFill>
              </a:rPr>
              <a:t> understanding</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5</a:t>
            </a:fld>
            <a:endParaRPr lang="en-US" dirty="0"/>
          </a:p>
        </p:txBody>
      </p:sp>
      <p:pic>
        <p:nvPicPr>
          <p:cNvPr id="10" name="Content Placeholder 9" descr="Diagram&#10;&#10;Description automatically generated">
            <a:extLst>
              <a:ext uri="{FF2B5EF4-FFF2-40B4-BE49-F238E27FC236}">
                <a16:creationId xmlns:a16="http://schemas.microsoft.com/office/drawing/2014/main" id="{84E79BAC-53AB-404A-B144-F4D875D88B6C}"/>
              </a:ext>
            </a:extLst>
          </p:cNvPr>
          <p:cNvPicPr>
            <a:picLocks noGrp="1" noChangeAspect="1"/>
          </p:cNvPicPr>
          <p:nvPr>
            <p:ph sz="quarter" idx="20"/>
          </p:nvPr>
        </p:nvPicPr>
        <p:blipFill>
          <a:blip r:embed="rId2"/>
          <a:stretch>
            <a:fillRect/>
          </a:stretch>
        </p:blipFill>
        <p:spPr>
          <a:xfrm>
            <a:off x="4673602" y="1325445"/>
            <a:ext cx="4219572" cy="3265722"/>
          </a:xfrm>
        </p:spPr>
      </p:pic>
      <p:sp>
        <p:nvSpPr>
          <p:cNvPr id="2" name="Content Placeholder 18">
            <a:extLst>
              <a:ext uri="{FF2B5EF4-FFF2-40B4-BE49-F238E27FC236}">
                <a16:creationId xmlns:a16="http://schemas.microsoft.com/office/drawing/2014/main" id="{92DD0A91-2FD4-63AF-2C58-38F4E2E531AE}"/>
              </a:ext>
            </a:extLst>
          </p:cNvPr>
          <p:cNvSpPr>
            <a:spLocks noGrp="1"/>
          </p:cNvSpPr>
          <p:nvPr>
            <p:ph sz="quarter" idx="19"/>
          </p:nvPr>
        </p:nvSpPr>
        <p:spPr>
          <a:xfrm>
            <a:off x="254000" y="1598613"/>
            <a:ext cx="4216400" cy="2719386"/>
          </a:xfrm>
        </p:spPr>
        <p:txBody>
          <a:bodyPr/>
          <a:lstStyle/>
          <a:p>
            <a:r>
              <a:rPr lang="en-SG" dirty="0"/>
              <a:t>Current </a:t>
            </a:r>
            <a:r>
              <a:rPr lang="en-SG" dirty="0" err="1"/>
              <a:t>EoS</a:t>
            </a:r>
            <a:r>
              <a:rPr lang="en-SG" dirty="0"/>
              <a:t> by </a:t>
            </a:r>
            <a:r>
              <a:rPr lang="en-SG" dirty="0" err="1"/>
              <a:t>Tillner</a:t>
            </a:r>
            <a:r>
              <a:rPr lang="en-SG" dirty="0"/>
              <a:t>-Roth &amp; Friend, 1998</a:t>
            </a:r>
          </a:p>
          <a:p>
            <a:r>
              <a:rPr lang="en-SG" dirty="0"/>
              <a:t>Sparse data in the parameter space relevant to planetary studies (low T, low composition)</a:t>
            </a:r>
          </a:p>
          <a:p>
            <a:pPr lvl="1"/>
            <a:endParaRPr lang="en-SG" dirty="0"/>
          </a:p>
          <a:p>
            <a:endParaRPr lang="en-SG" dirty="0"/>
          </a:p>
        </p:txBody>
      </p:sp>
      <p:sp>
        <p:nvSpPr>
          <p:cNvPr id="4" name="TextBox 3">
            <a:extLst>
              <a:ext uri="{FF2B5EF4-FFF2-40B4-BE49-F238E27FC236}">
                <a16:creationId xmlns:a16="http://schemas.microsoft.com/office/drawing/2014/main" id="{4A51671D-B63F-F203-10F3-97AF13121BF2}"/>
              </a:ext>
            </a:extLst>
          </p:cNvPr>
          <p:cNvSpPr txBox="1"/>
          <p:nvPr/>
        </p:nvSpPr>
        <p:spPr>
          <a:xfrm>
            <a:off x="801806" y="3468356"/>
            <a:ext cx="3120788" cy="1015663"/>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SG" sz="2000" u="sng" dirty="0">
                <a:solidFill>
                  <a:schemeClr val="bg1"/>
                </a:solidFill>
              </a:rPr>
              <a:t>Motivation</a:t>
            </a:r>
            <a:br>
              <a:rPr lang="en-SG" sz="2000" dirty="0">
                <a:solidFill>
                  <a:schemeClr val="bg1"/>
                </a:solidFill>
              </a:rPr>
            </a:br>
            <a:r>
              <a:rPr lang="en-SG" sz="2000" dirty="0">
                <a:solidFill>
                  <a:schemeClr val="bg1"/>
                </a:solidFill>
              </a:rPr>
              <a:t>provide novel C</a:t>
            </a:r>
            <a:r>
              <a:rPr lang="en-SG" sz="2000" baseline="-25000" dirty="0">
                <a:solidFill>
                  <a:schemeClr val="bg1"/>
                </a:solidFill>
              </a:rPr>
              <a:t>p </a:t>
            </a:r>
            <a:r>
              <a:rPr lang="en-SG" sz="2000" dirty="0">
                <a:solidFill>
                  <a:schemeClr val="bg1"/>
                </a:solidFill>
              </a:rPr>
              <a:t>data in desired parameter space</a:t>
            </a:r>
          </a:p>
        </p:txBody>
      </p:sp>
    </p:spTree>
    <p:extLst>
      <p:ext uri="{BB962C8B-B14F-4D97-AF65-F5344CB8AC3E}">
        <p14:creationId xmlns:p14="http://schemas.microsoft.com/office/powerpoint/2010/main" val="244467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E7E90D3-5181-8813-FB5C-E0BB05C6820A}"/>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differential scanning calorimetry (DSC)</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6</a:t>
            </a:fld>
            <a:endParaRPr lang="en-US" dirty="0"/>
          </a:p>
        </p:txBody>
      </p:sp>
      <p:pic>
        <p:nvPicPr>
          <p:cNvPr id="15" name="Content Placeholder 9" descr="A computer on a machine&#10;&#10;Description automatically generated with medium confidence">
            <a:extLst>
              <a:ext uri="{FF2B5EF4-FFF2-40B4-BE49-F238E27FC236}">
                <a16:creationId xmlns:a16="http://schemas.microsoft.com/office/drawing/2014/main" id="{45EA1A1E-CF4D-E539-FB74-C114A1AC1042}"/>
              </a:ext>
            </a:extLst>
          </p:cNvPr>
          <p:cNvPicPr>
            <a:picLocks noGrp="1" noChangeAspect="1"/>
          </p:cNvPicPr>
          <p:nvPr>
            <p:ph sz="quarter" idx="20"/>
          </p:nvPr>
        </p:nvPicPr>
        <p:blipFill rotWithShape="1">
          <a:blip r:embed="rId2"/>
          <a:srcRect l="45972" t="25191" r="22692" b="8817"/>
          <a:stretch/>
        </p:blipFill>
        <p:spPr>
          <a:xfrm>
            <a:off x="6109649" y="1102861"/>
            <a:ext cx="1323832" cy="3717164"/>
          </a:xfrm>
        </p:spPr>
      </p:pic>
      <p:sp>
        <p:nvSpPr>
          <p:cNvPr id="21" name="Content Placeholder 18">
            <a:extLst>
              <a:ext uri="{FF2B5EF4-FFF2-40B4-BE49-F238E27FC236}">
                <a16:creationId xmlns:a16="http://schemas.microsoft.com/office/drawing/2014/main" id="{D6489B83-000E-01E8-22D2-8540FCBD7A94}"/>
              </a:ext>
            </a:extLst>
          </p:cNvPr>
          <p:cNvSpPr>
            <a:spLocks noGrp="1"/>
          </p:cNvSpPr>
          <p:nvPr>
            <p:ph sz="quarter" idx="19"/>
          </p:nvPr>
        </p:nvSpPr>
        <p:spPr>
          <a:xfrm>
            <a:off x="254000" y="1598613"/>
            <a:ext cx="4216400" cy="2719386"/>
          </a:xfrm>
        </p:spPr>
        <p:txBody>
          <a:bodyPr/>
          <a:lstStyle/>
          <a:p>
            <a:r>
              <a:rPr lang="en-SG" dirty="0"/>
              <a:t>Principle: measures difference in heat flow between sample and reference cells</a:t>
            </a:r>
          </a:p>
          <a:p>
            <a:r>
              <a:rPr lang="en-SG" dirty="0"/>
              <a:t>Temperature profile</a:t>
            </a:r>
          </a:p>
          <a:p>
            <a:pPr lvl="1"/>
            <a:r>
              <a:rPr lang="en-SG" dirty="0"/>
              <a:t>Cool to 120 K</a:t>
            </a:r>
          </a:p>
          <a:p>
            <a:pPr lvl="1"/>
            <a:r>
              <a:rPr lang="en-SG" dirty="0"/>
              <a:t>Heat at 0.1 K min</a:t>
            </a:r>
            <a:r>
              <a:rPr lang="en-SG" baseline="30000" dirty="0"/>
              <a:t>-1</a:t>
            </a:r>
            <a:r>
              <a:rPr lang="en-SG" baseline="-25000" dirty="0"/>
              <a:t> </a:t>
            </a:r>
            <a:endParaRPr lang="en-SG" dirty="0"/>
          </a:p>
          <a:p>
            <a:pPr lvl="1"/>
            <a:r>
              <a:rPr lang="en-SG" dirty="0"/>
              <a:t>End at 300 or 320 K</a:t>
            </a:r>
          </a:p>
          <a:p>
            <a:r>
              <a:rPr lang="en-SG" dirty="0"/>
              <a:t>~4 days per experiment</a:t>
            </a:r>
          </a:p>
          <a:p>
            <a:pPr lvl="1"/>
            <a:endParaRPr lang="en-SG" dirty="0"/>
          </a:p>
          <a:p>
            <a:endParaRPr lang="en-SG" dirty="0"/>
          </a:p>
        </p:txBody>
      </p:sp>
      <p:sp>
        <p:nvSpPr>
          <p:cNvPr id="22" name="TextBox 21">
            <a:extLst>
              <a:ext uri="{FF2B5EF4-FFF2-40B4-BE49-F238E27FC236}">
                <a16:creationId xmlns:a16="http://schemas.microsoft.com/office/drawing/2014/main" id="{17F59CC7-3A1B-E4BE-3C84-E6A4F343ADD8}"/>
              </a:ext>
            </a:extLst>
          </p:cNvPr>
          <p:cNvSpPr txBox="1"/>
          <p:nvPr/>
        </p:nvSpPr>
        <p:spPr>
          <a:xfrm>
            <a:off x="4967785" y="1372672"/>
            <a:ext cx="957618" cy="307777"/>
          </a:xfrm>
          <a:prstGeom prst="rect">
            <a:avLst/>
          </a:prstGeom>
          <a:noFill/>
        </p:spPr>
        <p:txBody>
          <a:bodyPr wrap="square" rtlCol="0">
            <a:spAutoFit/>
          </a:bodyPr>
          <a:lstStyle/>
          <a:p>
            <a:pPr algn="ctr"/>
            <a:r>
              <a:rPr lang="en-SG" sz="1400" dirty="0"/>
              <a:t>sample</a:t>
            </a:r>
          </a:p>
        </p:txBody>
      </p:sp>
      <p:cxnSp>
        <p:nvCxnSpPr>
          <p:cNvPr id="23" name="Straight Arrow Connector 22">
            <a:extLst>
              <a:ext uri="{FF2B5EF4-FFF2-40B4-BE49-F238E27FC236}">
                <a16:creationId xmlns:a16="http://schemas.microsoft.com/office/drawing/2014/main" id="{C0214A79-830F-35D6-B3A9-8A558DC513BF}"/>
              </a:ext>
            </a:extLst>
          </p:cNvPr>
          <p:cNvCxnSpPr>
            <a:cxnSpLocks/>
          </p:cNvCxnSpPr>
          <p:nvPr/>
        </p:nvCxnSpPr>
        <p:spPr>
          <a:xfrm flipH="1">
            <a:off x="5791200" y="1546746"/>
            <a:ext cx="973540" cy="0"/>
          </a:xfrm>
          <a:prstGeom prst="straightConnector1">
            <a:avLst/>
          </a:prstGeom>
          <a:ln w="28575"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0FED1CC-AFF6-F09A-9E47-8F7C8AE5591D}"/>
              </a:ext>
            </a:extLst>
          </p:cNvPr>
          <p:cNvSpPr txBox="1"/>
          <p:nvPr/>
        </p:nvSpPr>
        <p:spPr>
          <a:xfrm>
            <a:off x="7711440" y="1424252"/>
            <a:ext cx="957618" cy="307777"/>
          </a:xfrm>
          <a:prstGeom prst="rect">
            <a:avLst/>
          </a:prstGeom>
          <a:noFill/>
        </p:spPr>
        <p:txBody>
          <a:bodyPr wrap="square" rtlCol="0">
            <a:spAutoFit/>
          </a:bodyPr>
          <a:lstStyle/>
          <a:p>
            <a:pPr algn="ctr"/>
            <a:r>
              <a:rPr lang="en-SG" sz="1400" dirty="0"/>
              <a:t>reference</a:t>
            </a:r>
          </a:p>
        </p:txBody>
      </p:sp>
      <p:cxnSp>
        <p:nvCxnSpPr>
          <p:cNvPr id="27" name="Straight Arrow Connector 26">
            <a:extLst>
              <a:ext uri="{FF2B5EF4-FFF2-40B4-BE49-F238E27FC236}">
                <a16:creationId xmlns:a16="http://schemas.microsoft.com/office/drawing/2014/main" id="{53336426-23D2-D419-2663-03EB80243200}"/>
              </a:ext>
            </a:extLst>
          </p:cNvPr>
          <p:cNvCxnSpPr>
            <a:cxnSpLocks/>
          </p:cNvCxnSpPr>
          <p:nvPr/>
        </p:nvCxnSpPr>
        <p:spPr>
          <a:xfrm>
            <a:off x="6976280" y="1578141"/>
            <a:ext cx="794300" cy="0"/>
          </a:xfrm>
          <a:prstGeom prst="straightConnector1">
            <a:avLst/>
          </a:prstGeom>
          <a:ln w="28575"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BF196EC-332B-D02E-7392-0124D37FE097}"/>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calibration</a:t>
            </a:r>
          </a:p>
        </p:txBody>
      </p:sp>
      <p:sp>
        <p:nvSpPr>
          <p:cNvPr id="14" name="Content Placeholder 13">
            <a:extLst>
              <a:ext uri="{FF2B5EF4-FFF2-40B4-BE49-F238E27FC236}">
                <a16:creationId xmlns:a16="http://schemas.microsoft.com/office/drawing/2014/main" id="{84592141-49A0-CD36-4AF9-BE657617C125}"/>
              </a:ext>
            </a:extLst>
          </p:cNvPr>
          <p:cNvSpPr>
            <a:spLocks noGrp="1"/>
          </p:cNvSpPr>
          <p:nvPr>
            <p:ph sz="quarter" idx="19"/>
          </p:nvPr>
        </p:nvSpPr>
        <p:spPr/>
        <p:txBody>
          <a:bodyPr/>
          <a:lstStyle/>
          <a:p>
            <a:r>
              <a:rPr lang="en-SG" dirty="0"/>
              <a:t>Pure water—ice</a:t>
            </a:r>
          </a:p>
          <a:p>
            <a:pPr lvl="1"/>
            <a:r>
              <a:rPr lang="en-SG" dirty="0"/>
              <a:t>Systematic deviation from Feistel &amp; Wagner, 2006</a:t>
            </a:r>
          </a:p>
          <a:p>
            <a:r>
              <a:rPr lang="en-SG" dirty="0"/>
              <a:t>Correction function applied to all samples</a:t>
            </a:r>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7</a:t>
            </a:fld>
            <a:endParaRPr lang="en-US" dirty="0"/>
          </a:p>
        </p:txBody>
      </p:sp>
      <p:pic>
        <p:nvPicPr>
          <p:cNvPr id="23" name="Content Placeholder 22" descr="Chart, line chart&#10;&#10;Description automatically generated">
            <a:extLst>
              <a:ext uri="{FF2B5EF4-FFF2-40B4-BE49-F238E27FC236}">
                <a16:creationId xmlns:a16="http://schemas.microsoft.com/office/drawing/2014/main" id="{7B4ABD74-5FE7-37DA-4D38-9D87B8BC4EB9}"/>
              </a:ext>
            </a:extLst>
          </p:cNvPr>
          <p:cNvPicPr>
            <a:picLocks noGrp="1" noChangeAspect="1"/>
          </p:cNvPicPr>
          <p:nvPr>
            <p:ph sz="quarter" idx="20"/>
          </p:nvPr>
        </p:nvPicPr>
        <p:blipFill>
          <a:blip r:embed="rId2"/>
          <a:stretch>
            <a:fillRect/>
          </a:stretch>
        </p:blipFill>
        <p:spPr>
          <a:xfrm>
            <a:off x="4959691" y="1098992"/>
            <a:ext cx="3647394" cy="3718630"/>
          </a:xfrm>
        </p:spPr>
      </p:pic>
    </p:spTree>
    <p:extLst>
      <p:ext uri="{BB962C8B-B14F-4D97-AF65-F5344CB8AC3E}">
        <p14:creationId xmlns:p14="http://schemas.microsoft.com/office/powerpoint/2010/main" val="13023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Diagram&#10;&#10;Description automatically generated">
            <a:extLst>
              <a:ext uri="{FF2B5EF4-FFF2-40B4-BE49-F238E27FC236}">
                <a16:creationId xmlns:a16="http://schemas.microsoft.com/office/drawing/2014/main" id="{162DD6BC-20BD-25FE-9AD5-EA81846BDD92}"/>
              </a:ext>
            </a:extLst>
          </p:cNvPr>
          <p:cNvPicPr>
            <a:picLocks noGrp="1" noChangeAspect="1"/>
          </p:cNvPicPr>
          <p:nvPr>
            <p:ph sz="quarter" idx="20"/>
          </p:nvPr>
        </p:nvPicPr>
        <p:blipFill>
          <a:blip r:embed="rId2"/>
          <a:stretch>
            <a:fillRect/>
          </a:stretch>
        </p:blipFill>
        <p:spPr>
          <a:xfrm>
            <a:off x="4676777" y="1350779"/>
            <a:ext cx="4213222" cy="3215054"/>
          </a:xfrm>
        </p:spPr>
      </p:pic>
      <p:sp>
        <p:nvSpPr>
          <p:cNvPr id="4" name="Text Placeholder 3">
            <a:extLst>
              <a:ext uri="{FF2B5EF4-FFF2-40B4-BE49-F238E27FC236}">
                <a16:creationId xmlns:a16="http://schemas.microsoft.com/office/drawing/2014/main" id="{BC009332-5520-6175-AE94-F7B4E5DF7B2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heat flow thermogram</a:t>
            </a:r>
          </a:p>
        </p:txBody>
      </p:sp>
      <p:sp>
        <p:nvSpPr>
          <p:cNvPr id="7" name="Content Placeholder 6">
            <a:extLst>
              <a:ext uri="{FF2B5EF4-FFF2-40B4-BE49-F238E27FC236}">
                <a16:creationId xmlns:a16="http://schemas.microsoft.com/office/drawing/2014/main" id="{3AF8E8FB-656B-C8B4-9EE6-C56B23B37B37}"/>
              </a:ext>
            </a:extLst>
          </p:cNvPr>
          <p:cNvSpPr>
            <a:spLocks noGrp="1"/>
          </p:cNvSpPr>
          <p:nvPr>
            <p:ph sz="quarter" idx="19"/>
          </p:nvPr>
        </p:nvSpPr>
        <p:spPr/>
        <p:txBody>
          <a:bodyPr/>
          <a:lstStyle/>
          <a:p>
            <a:r>
              <a:rPr lang="en-SG" dirty="0"/>
              <a:t>Liquidus point</a:t>
            </a:r>
          </a:p>
          <a:p>
            <a:pPr lvl="1"/>
            <a:r>
              <a:rPr lang="en-SG" dirty="0"/>
              <a:t>Determine ammonia concentration</a:t>
            </a:r>
          </a:p>
          <a:p>
            <a:r>
              <a:rPr lang="en-SG" dirty="0"/>
              <a:t>Instrument noise</a:t>
            </a:r>
          </a:p>
          <a:p>
            <a:pPr lvl="1"/>
            <a:r>
              <a:rPr lang="en-SG" dirty="0"/>
              <a:t>3-K bin average</a:t>
            </a:r>
          </a:p>
          <a:p>
            <a:r>
              <a:rPr lang="en-SG" dirty="0"/>
              <a:t>Two phase domains</a:t>
            </a:r>
          </a:p>
          <a:p>
            <a:pPr lvl="1"/>
            <a:r>
              <a:rPr lang="en-SG" dirty="0"/>
              <a:t>Pure liquid domain</a:t>
            </a:r>
          </a:p>
          <a:p>
            <a:pPr lvl="1"/>
            <a:r>
              <a:rPr lang="en-SG" dirty="0"/>
              <a:t>Partial melting domain</a:t>
            </a:r>
          </a:p>
          <a:p>
            <a:pPr lvl="1"/>
            <a:endParaRPr lang="en-SG" dirty="0"/>
          </a:p>
          <a:p>
            <a:pPr lvl="1"/>
            <a:endParaRPr lang="en-SG" dirty="0"/>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8</a:t>
            </a:fld>
            <a:endParaRPr lang="en-US" dirty="0"/>
          </a:p>
        </p:txBody>
      </p:sp>
      <p:cxnSp>
        <p:nvCxnSpPr>
          <p:cNvPr id="16" name="Straight Connector 15">
            <a:extLst>
              <a:ext uri="{FF2B5EF4-FFF2-40B4-BE49-F238E27FC236}">
                <a16:creationId xmlns:a16="http://schemas.microsoft.com/office/drawing/2014/main" id="{49D96565-0219-073E-D207-44EA69C0198D}"/>
              </a:ext>
            </a:extLst>
          </p:cNvPr>
          <p:cNvCxnSpPr>
            <a:cxnSpLocks/>
          </p:cNvCxnSpPr>
          <p:nvPr/>
        </p:nvCxnSpPr>
        <p:spPr>
          <a:xfrm>
            <a:off x="7761026" y="1282887"/>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B1BCEF77-2EAB-BABE-9F6C-824C4AECFD44}"/>
              </a:ext>
            </a:extLst>
          </p:cNvPr>
          <p:cNvSpPr/>
          <p:nvPr/>
        </p:nvSpPr>
        <p:spPr>
          <a:xfrm>
            <a:off x="7906603" y="2398879"/>
            <a:ext cx="641444" cy="16974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Connector 23">
            <a:extLst>
              <a:ext uri="{FF2B5EF4-FFF2-40B4-BE49-F238E27FC236}">
                <a16:creationId xmlns:a16="http://schemas.microsoft.com/office/drawing/2014/main" id="{0940FE6D-D524-15F0-3129-F474CD4D007D}"/>
              </a:ext>
            </a:extLst>
          </p:cNvPr>
          <p:cNvCxnSpPr>
            <a:cxnSpLocks/>
          </p:cNvCxnSpPr>
          <p:nvPr/>
        </p:nvCxnSpPr>
        <p:spPr>
          <a:xfrm>
            <a:off x="6130120" y="1350779"/>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EFEAF36-EF1D-2EF5-964F-66F8C79EFD12}"/>
              </a:ext>
            </a:extLst>
          </p:cNvPr>
          <p:cNvSpPr/>
          <p:nvPr/>
        </p:nvSpPr>
        <p:spPr>
          <a:xfrm rot="219412">
            <a:off x="6249715" y="2337130"/>
            <a:ext cx="922909" cy="17277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 name="Straight Arrow Connector 1">
            <a:extLst>
              <a:ext uri="{FF2B5EF4-FFF2-40B4-BE49-F238E27FC236}">
                <a16:creationId xmlns:a16="http://schemas.microsoft.com/office/drawing/2014/main" id="{373686FE-C0F8-DF1D-8E5D-4CA66A4CE4B3}"/>
              </a:ext>
            </a:extLst>
          </p:cNvPr>
          <p:cNvCxnSpPr>
            <a:cxnSpLocks/>
          </p:cNvCxnSpPr>
          <p:nvPr/>
        </p:nvCxnSpPr>
        <p:spPr>
          <a:xfrm flipV="1">
            <a:off x="6514531" y="2624919"/>
            <a:ext cx="170597" cy="333387"/>
          </a:xfrm>
          <a:prstGeom prst="straightConnector1">
            <a:avLst/>
          </a:prstGeom>
          <a:ln w="1905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436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descr="Diagram&#10;&#10;Description automatically generated">
            <a:extLst>
              <a:ext uri="{FF2B5EF4-FFF2-40B4-BE49-F238E27FC236}">
                <a16:creationId xmlns:a16="http://schemas.microsoft.com/office/drawing/2014/main" id="{162DD6BC-20BD-25FE-9AD5-EA81846BDD92}"/>
              </a:ext>
            </a:extLst>
          </p:cNvPr>
          <p:cNvPicPr>
            <a:picLocks noGrp="1" noChangeAspect="1"/>
          </p:cNvPicPr>
          <p:nvPr>
            <p:ph sz="quarter" idx="20"/>
          </p:nvPr>
        </p:nvPicPr>
        <p:blipFill>
          <a:blip r:embed="rId2"/>
          <a:stretch>
            <a:fillRect/>
          </a:stretch>
        </p:blipFill>
        <p:spPr>
          <a:xfrm>
            <a:off x="4676777" y="1350779"/>
            <a:ext cx="4213222" cy="3215054"/>
          </a:xfrm>
        </p:spPr>
      </p:pic>
      <p:sp>
        <p:nvSpPr>
          <p:cNvPr id="4" name="Text Placeholder 3">
            <a:extLst>
              <a:ext uri="{FF2B5EF4-FFF2-40B4-BE49-F238E27FC236}">
                <a16:creationId xmlns:a16="http://schemas.microsoft.com/office/drawing/2014/main" id="{BC009332-5520-6175-AE94-F7B4E5DF7B2F}"/>
              </a:ext>
            </a:extLst>
          </p:cNvPr>
          <p:cNvSpPr>
            <a:spLocks noGrp="1"/>
          </p:cNvSpPr>
          <p:nvPr>
            <p:ph type="body" sz="quarter" idx="17"/>
          </p:nvPr>
        </p:nvSpPr>
        <p:spPr/>
        <p:txBody>
          <a:bodyPr/>
          <a:lstStyle/>
          <a:p>
            <a:endParaRPr lang="en-SG"/>
          </a:p>
        </p:txBody>
      </p:sp>
      <p:sp>
        <p:nvSpPr>
          <p:cNvPr id="3" name="Title 2"/>
          <p:cNvSpPr>
            <a:spLocks noGrp="1"/>
          </p:cNvSpPr>
          <p:nvPr>
            <p:ph type="title"/>
          </p:nvPr>
        </p:nvSpPr>
        <p:spPr/>
        <p:txBody>
          <a:bodyPr/>
          <a:lstStyle/>
          <a:p>
            <a:r>
              <a:rPr lang="en-US" dirty="0"/>
              <a:t>Methods</a:t>
            </a:r>
          </a:p>
        </p:txBody>
      </p:sp>
      <p:sp>
        <p:nvSpPr>
          <p:cNvPr id="6" name="Text Placeholder 16">
            <a:extLst>
              <a:ext uri="{FF2B5EF4-FFF2-40B4-BE49-F238E27FC236}">
                <a16:creationId xmlns:a16="http://schemas.microsoft.com/office/drawing/2014/main" id="{9C547539-CF86-FBDE-C719-352448EEC4AC}"/>
              </a:ext>
            </a:extLst>
          </p:cNvPr>
          <p:cNvSpPr>
            <a:spLocks noGrp="1"/>
          </p:cNvSpPr>
          <p:nvPr>
            <p:ph type="body" sz="quarter" idx="14"/>
          </p:nvPr>
        </p:nvSpPr>
        <p:spPr/>
        <p:txBody>
          <a:bodyPr/>
          <a:lstStyle/>
          <a:p>
            <a:r>
              <a:rPr lang="en-SG" sz="1600" i="1" dirty="0">
                <a:solidFill>
                  <a:schemeClr val="bg1">
                    <a:lumMod val="50000"/>
                  </a:schemeClr>
                </a:solidFill>
              </a:rPr>
              <a:t>heat flow thermogram</a:t>
            </a:r>
          </a:p>
        </p:txBody>
      </p:sp>
      <p:sp>
        <p:nvSpPr>
          <p:cNvPr id="7" name="Content Placeholder 6">
            <a:extLst>
              <a:ext uri="{FF2B5EF4-FFF2-40B4-BE49-F238E27FC236}">
                <a16:creationId xmlns:a16="http://schemas.microsoft.com/office/drawing/2014/main" id="{3AF8E8FB-656B-C8B4-9EE6-C56B23B37B37}"/>
              </a:ext>
            </a:extLst>
          </p:cNvPr>
          <p:cNvSpPr>
            <a:spLocks noGrp="1"/>
          </p:cNvSpPr>
          <p:nvPr>
            <p:ph sz="quarter" idx="19"/>
          </p:nvPr>
        </p:nvSpPr>
        <p:spPr/>
        <p:txBody>
          <a:bodyPr/>
          <a:lstStyle/>
          <a:p>
            <a:r>
              <a:rPr lang="en-SG" dirty="0"/>
              <a:t>Liquidus point</a:t>
            </a:r>
          </a:p>
          <a:p>
            <a:pPr lvl="1"/>
            <a:r>
              <a:rPr lang="en-SG" dirty="0"/>
              <a:t>Determine ammonia concentration</a:t>
            </a:r>
          </a:p>
          <a:p>
            <a:r>
              <a:rPr lang="en-SG" dirty="0"/>
              <a:t>Instrument noise</a:t>
            </a:r>
          </a:p>
          <a:p>
            <a:pPr lvl="1"/>
            <a:r>
              <a:rPr lang="en-SG" dirty="0"/>
              <a:t>3-K bin average</a:t>
            </a:r>
          </a:p>
          <a:p>
            <a:r>
              <a:rPr lang="en-SG" dirty="0"/>
              <a:t>Two phase domains</a:t>
            </a:r>
          </a:p>
          <a:p>
            <a:pPr lvl="1"/>
            <a:r>
              <a:rPr lang="en-SG" dirty="0"/>
              <a:t>Pure liquid domain</a:t>
            </a:r>
          </a:p>
          <a:p>
            <a:pPr lvl="1"/>
            <a:r>
              <a:rPr lang="en-SG" dirty="0"/>
              <a:t>Partial melting domain</a:t>
            </a:r>
          </a:p>
          <a:p>
            <a:pPr lvl="1"/>
            <a:endParaRPr lang="en-SG" dirty="0"/>
          </a:p>
        </p:txBody>
      </p:sp>
      <p:sp>
        <p:nvSpPr>
          <p:cNvPr id="8" name="Date Placeholder 7"/>
          <p:cNvSpPr>
            <a:spLocks noGrp="1"/>
          </p:cNvSpPr>
          <p:nvPr>
            <p:ph type="dt" sz="half" idx="21"/>
          </p:nvPr>
        </p:nvSpPr>
        <p:spPr/>
        <p:txBody>
          <a:bodyPr/>
          <a:lstStyle/>
          <a:p>
            <a:fld id="{00ABB5D3-5153-450F-8E25-6CAAA1DF4A57}" type="datetime1">
              <a:rPr lang="en-US" smtClean="0"/>
              <a:t>3/7/2023</a:t>
            </a:fld>
            <a:endParaRPr lang="en-US" dirty="0"/>
          </a:p>
        </p:txBody>
      </p:sp>
      <p:sp>
        <p:nvSpPr>
          <p:cNvPr id="9" name="Slide Number Placeholder 8"/>
          <p:cNvSpPr>
            <a:spLocks noGrp="1"/>
          </p:cNvSpPr>
          <p:nvPr>
            <p:ph type="sldNum" sz="quarter" idx="23"/>
          </p:nvPr>
        </p:nvSpPr>
        <p:spPr/>
        <p:txBody>
          <a:bodyPr/>
          <a:lstStyle/>
          <a:p>
            <a:fld id="{224B4221-436D-4A56-A870-FCD944AD4DA9}" type="slidenum">
              <a:rPr lang="en-US" smtClean="0"/>
              <a:pPr/>
              <a:t>9</a:t>
            </a:fld>
            <a:endParaRPr lang="en-US" dirty="0"/>
          </a:p>
        </p:txBody>
      </p:sp>
      <p:cxnSp>
        <p:nvCxnSpPr>
          <p:cNvPr id="16" name="Straight Connector 15">
            <a:extLst>
              <a:ext uri="{FF2B5EF4-FFF2-40B4-BE49-F238E27FC236}">
                <a16:creationId xmlns:a16="http://schemas.microsoft.com/office/drawing/2014/main" id="{49D96565-0219-073E-D207-44EA69C0198D}"/>
              </a:ext>
            </a:extLst>
          </p:cNvPr>
          <p:cNvCxnSpPr>
            <a:cxnSpLocks/>
          </p:cNvCxnSpPr>
          <p:nvPr/>
        </p:nvCxnSpPr>
        <p:spPr>
          <a:xfrm>
            <a:off x="7228763" y="1282887"/>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B1BCEF77-2EAB-BABE-9F6C-824C4AECFD44}"/>
              </a:ext>
            </a:extLst>
          </p:cNvPr>
          <p:cNvSpPr/>
          <p:nvPr/>
        </p:nvSpPr>
        <p:spPr>
          <a:xfrm>
            <a:off x="7906603" y="2398879"/>
            <a:ext cx="641444" cy="169744"/>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4" name="Straight Connector 23">
            <a:extLst>
              <a:ext uri="{FF2B5EF4-FFF2-40B4-BE49-F238E27FC236}">
                <a16:creationId xmlns:a16="http://schemas.microsoft.com/office/drawing/2014/main" id="{0940FE6D-D524-15F0-3129-F474CD4D007D}"/>
              </a:ext>
            </a:extLst>
          </p:cNvPr>
          <p:cNvCxnSpPr>
            <a:cxnSpLocks/>
          </p:cNvCxnSpPr>
          <p:nvPr/>
        </p:nvCxnSpPr>
        <p:spPr>
          <a:xfrm>
            <a:off x="6130120" y="1350779"/>
            <a:ext cx="0" cy="3080602"/>
          </a:xfrm>
          <a:prstGeom prst="line">
            <a:avLst/>
          </a:prstGeom>
          <a:ln w="28575" cmpd="sng">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0EFEAF36-EF1D-2EF5-964F-66F8C79EFD12}"/>
              </a:ext>
            </a:extLst>
          </p:cNvPr>
          <p:cNvSpPr/>
          <p:nvPr/>
        </p:nvSpPr>
        <p:spPr>
          <a:xfrm rot="219412">
            <a:off x="6249715" y="2337130"/>
            <a:ext cx="922909" cy="17277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32536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1.0&quot;&gt;&lt;object type=&quot;1&quot; unique_id=&quot;10001&quot;&gt;&lt;object type=&quot;8&quot; unique_id=&quot;10048&quot;&gt;&lt;/object&gt;&lt;object type=&quot;2&quot; unique_id=&quot;10049&quot;&gt;&lt;object type=&quot;3&quot; unique_id=&quot;10050&quot;&gt;&lt;property id=&quot;20148&quot; value=&quot;5&quot;/&gt;&lt;property id=&quot;20300&quot; value=&quot;Slide 1&quot;/&gt;&lt;property id=&quot;20307&quot; value=&quot;277&quot;/&gt;&lt;/object&gt;&lt;object type=&quot;3&quot; unique_id=&quot;10051&quot;&gt;&lt;property id=&quot;20148&quot; value=&quot;5&quot;/&gt;&lt;property id=&quot;20300&quot; value=&quot;Slide 2&quot;/&gt;&lt;property id=&quot;20307&quot; value=&quot;281&quot;/&gt;&lt;/object&gt;&lt;object type=&quot;3&quot; unique_id=&quot;10052&quot;&gt;&lt;property id=&quot;20148&quot; value=&quot;5&quot;/&gt;&lt;property id=&quot;20300&quot; value=&quot;Slide 3&quot;/&gt;&lt;property id=&quot;20307&quot; value=&quot;280&quot;/&gt;&lt;/object&gt;&lt;object type=&quot;3&quot; unique_id=&quot;10053&quot;&gt;&lt;property id=&quot;20148&quot; value=&quot;5&quot;/&gt;&lt;property id=&quot;20300&quot; value=&quot;Slide 4&quot;/&gt;&lt;property id=&quot;20307&quot; value=&quot;278&quot;/&gt;&lt;/object&gt;&lt;/object&gt;&lt;/object&gt;&lt;/database&gt;"/>
  <p:tag name="SECTOMILLISECCONVERTED" val="1"/>
</p:tagLst>
</file>

<file path=ppt/theme/theme1.xml><?xml version="1.0" encoding="utf-8"?>
<a:theme xmlns:a="http://schemas.openxmlformats.org/drawingml/2006/main" name="JPL-White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JPL-BlackTheme-16x9-vA6">
  <a:themeElements>
    <a:clrScheme name="JPL Colors - Jan 2017">
      <a:dk1>
        <a:sysClr val="windowText" lastClr="000000"/>
      </a:dk1>
      <a:lt1>
        <a:sysClr val="window" lastClr="FFFFFF"/>
      </a:lt1>
      <a:dk2>
        <a:srgbClr val="5D5D60"/>
      </a:dk2>
      <a:lt2>
        <a:srgbClr val="A5A5A5"/>
      </a:lt2>
      <a:accent1>
        <a:srgbClr val="E31937"/>
      </a:accent1>
      <a:accent2>
        <a:srgbClr val="94A8C2"/>
      </a:accent2>
      <a:accent3>
        <a:srgbClr val="617998"/>
      </a:accent3>
      <a:accent4>
        <a:srgbClr val="A4B34C"/>
      </a:accent4>
      <a:accent5>
        <a:srgbClr val="FF6E1E"/>
      </a:accent5>
      <a:accent6>
        <a:srgbClr val="F2A900"/>
      </a:accent6>
      <a:hlink>
        <a:srgbClr val="E31937"/>
      </a:hlink>
      <a:folHlink>
        <a:srgbClr val="E3193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headEnd type="arrow"/>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12368</TotalTime>
  <Words>1524</Words>
  <Application>Microsoft Office PowerPoint</Application>
  <PresentationFormat>On-screen Show (16:9)</PresentationFormat>
  <Paragraphs>267</Paragraphs>
  <Slides>32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Arial</vt:lpstr>
      <vt:lpstr>Calibri</vt:lpstr>
      <vt:lpstr>Cambria Math</vt:lpstr>
      <vt:lpstr>JPL-WhiteTheme-16x9-vA6</vt:lpstr>
      <vt:lpstr>JPL-BlackTheme-16x9-vA6</vt:lpstr>
      <vt:lpstr>PowerPoint Presentation</vt:lpstr>
      <vt:lpstr>Abstract</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Results</vt:lpstr>
      <vt:lpstr>Results</vt:lpstr>
      <vt:lpstr>Results</vt:lpstr>
      <vt:lpstr>Results</vt:lpstr>
      <vt:lpstr>Results</vt:lpstr>
      <vt:lpstr>Results</vt:lpstr>
      <vt:lpstr>Results</vt:lpstr>
      <vt:lpstr>Discussion</vt:lpstr>
      <vt:lpstr>Discussion</vt:lpstr>
      <vt:lpstr>Discussion</vt:lpstr>
      <vt:lpstr>Discussion</vt:lpstr>
      <vt:lpstr>Conclusion</vt:lpstr>
      <vt:lpstr>Conclusion</vt:lpstr>
      <vt:lpstr>Key References</vt:lpstr>
      <vt:lpstr>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Stolze</dc:creator>
  <cp:lastModifiedBy>#CHUA BING HONG#</cp:lastModifiedBy>
  <cp:revision>129</cp:revision>
  <dcterms:created xsi:type="dcterms:W3CDTF">2016-09-08T21:41:17Z</dcterms:created>
  <dcterms:modified xsi:type="dcterms:W3CDTF">2023-03-08T03:30:07Z</dcterms:modified>
</cp:coreProperties>
</file>